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2" r:id="rId5"/>
    <p:sldId id="261" r:id="rId6"/>
    <p:sldId id="257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6"/>
  </p:normalViewPr>
  <p:slideViewPr>
    <p:cSldViewPr snapToGrid="0">
      <p:cViewPr varScale="1">
        <p:scale>
          <a:sx n="90" d="100"/>
          <a:sy n="90" d="100"/>
        </p:scale>
        <p:origin x="23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A40B0C-B7D5-4500-9ED7-4E83D622D67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B8FD999-467A-41FE-8404-BED7F12A2487}">
      <dgm:prSet/>
      <dgm:spPr/>
      <dgm:t>
        <a:bodyPr/>
        <a:lstStyle/>
        <a:p>
          <a:r>
            <a:rPr lang="en-US"/>
            <a:t>No one really likes change!</a:t>
          </a:r>
        </a:p>
      </dgm:t>
    </dgm:pt>
    <dgm:pt modelId="{FB8B2120-17CA-4B81-BBE2-6657D2A0B408}" type="parTrans" cxnId="{05A6FC7E-8D3C-4816-A52F-9EF59F69FB3A}">
      <dgm:prSet/>
      <dgm:spPr/>
      <dgm:t>
        <a:bodyPr/>
        <a:lstStyle/>
        <a:p>
          <a:endParaRPr lang="en-US"/>
        </a:p>
      </dgm:t>
    </dgm:pt>
    <dgm:pt modelId="{D9AA6DF2-0569-4432-A016-ECAA343998DE}" type="sibTrans" cxnId="{05A6FC7E-8D3C-4816-A52F-9EF59F69FB3A}">
      <dgm:prSet/>
      <dgm:spPr/>
      <dgm:t>
        <a:bodyPr/>
        <a:lstStyle/>
        <a:p>
          <a:endParaRPr lang="en-US"/>
        </a:p>
      </dgm:t>
    </dgm:pt>
    <dgm:pt modelId="{A22E77F3-6F31-49B1-8A64-ECC9DF2E9324}">
      <dgm:prSet/>
      <dgm:spPr/>
      <dgm:t>
        <a:bodyPr/>
        <a:lstStyle/>
        <a:p>
          <a:r>
            <a:rPr lang="en-US"/>
            <a:t>Relationships by the end of each year are usually strong – then there is the need to start over.</a:t>
          </a:r>
        </a:p>
      </dgm:t>
    </dgm:pt>
    <dgm:pt modelId="{9535665E-6C2E-4BAC-B3EA-49776D01CB94}" type="parTrans" cxnId="{64580892-00E9-4C66-A370-9C3D1628C6E2}">
      <dgm:prSet/>
      <dgm:spPr/>
      <dgm:t>
        <a:bodyPr/>
        <a:lstStyle/>
        <a:p>
          <a:endParaRPr lang="en-US"/>
        </a:p>
      </dgm:t>
    </dgm:pt>
    <dgm:pt modelId="{D29CB1BA-761C-455B-B6E3-EDFA5F5BDF80}" type="sibTrans" cxnId="{64580892-00E9-4C66-A370-9C3D1628C6E2}">
      <dgm:prSet/>
      <dgm:spPr/>
      <dgm:t>
        <a:bodyPr/>
        <a:lstStyle/>
        <a:p>
          <a:endParaRPr lang="en-US"/>
        </a:p>
      </dgm:t>
    </dgm:pt>
    <dgm:pt modelId="{B621B148-22E0-4734-95FC-2E4D6AD5BC09}">
      <dgm:prSet/>
      <dgm:spPr/>
      <dgm:t>
        <a:bodyPr/>
        <a:lstStyle/>
        <a:p>
          <a:r>
            <a:rPr lang="en-US"/>
            <a:t>Some children start to worry about this really early on – have heard things about the next year group and worry that it will be too hard. </a:t>
          </a:r>
        </a:p>
      </dgm:t>
    </dgm:pt>
    <dgm:pt modelId="{125E2960-73F0-473D-B3DA-43E4C02D3994}" type="parTrans" cxnId="{2BA85894-B018-4B84-8E9D-FF5D933BC359}">
      <dgm:prSet/>
      <dgm:spPr/>
      <dgm:t>
        <a:bodyPr/>
        <a:lstStyle/>
        <a:p>
          <a:endParaRPr lang="en-US"/>
        </a:p>
      </dgm:t>
    </dgm:pt>
    <dgm:pt modelId="{141AD697-5D8F-4A9D-AE96-40E7B8D774CE}" type="sibTrans" cxnId="{2BA85894-B018-4B84-8E9D-FF5D933BC359}">
      <dgm:prSet/>
      <dgm:spPr/>
      <dgm:t>
        <a:bodyPr/>
        <a:lstStyle/>
        <a:p>
          <a:endParaRPr lang="en-US"/>
        </a:p>
      </dgm:t>
    </dgm:pt>
    <dgm:pt modelId="{F68E818B-0DFF-4F44-A9D9-85FE91A6E1F1}" type="pres">
      <dgm:prSet presAssocID="{FEA40B0C-B7D5-4500-9ED7-4E83D622D674}" presName="root" presStyleCnt="0">
        <dgm:presLayoutVars>
          <dgm:dir/>
          <dgm:resizeHandles val="exact"/>
        </dgm:presLayoutVars>
      </dgm:prSet>
      <dgm:spPr/>
    </dgm:pt>
    <dgm:pt modelId="{50E4CF83-BB8D-4A3B-A7C4-A2A8D34FB77D}" type="pres">
      <dgm:prSet presAssocID="{2B8FD999-467A-41FE-8404-BED7F12A2487}" presName="compNode" presStyleCnt="0"/>
      <dgm:spPr/>
    </dgm:pt>
    <dgm:pt modelId="{805DE10B-78E2-4C5F-9533-EBE13422C620}" type="pres">
      <dgm:prSet presAssocID="{2B8FD999-467A-41FE-8404-BED7F12A2487}" presName="bgRect" presStyleLbl="bgShp" presStyleIdx="0" presStyleCnt="3"/>
      <dgm:spPr/>
    </dgm:pt>
    <dgm:pt modelId="{49ED70BB-69F5-47D1-8D7F-BB473DE7A22F}" type="pres">
      <dgm:prSet presAssocID="{2B8FD999-467A-41FE-8404-BED7F12A248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44CBD828-BB9B-4D64-AD08-B50BBFE9461B}" type="pres">
      <dgm:prSet presAssocID="{2B8FD999-467A-41FE-8404-BED7F12A2487}" presName="spaceRect" presStyleCnt="0"/>
      <dgm:spPr/>
    </dgm:pt>
    <dgm:pt modelId="{E46F74C0-777A-48B0-B40F-41D4ACAA0ABA}" type="pres">
      <dgm:prSet presAssocID="{2B8FD999-467A-41FE-8404-BED7F12A2487}" presName="parTx" presStyleLbl="revTx" presStyleIdx="0" presStyleCnt="3">
        <dgm:presLayoutVars>
          <dgm:chMax val="0"/>
          <dgm:chPref val="0"/>
        </dgm:presLayoutVars>
      </dgm:prSet>
      <dgm:spPr/>
    </dgm:pt>
    <dgm:pt modelId="{F71E98E4-D4E9-469A-9A64-6439F622EAC7}" type="pres">
      <dgm:prSet presAssocID="{D9AA6DF2-0569-4432-A016-ECAA343998DE}" presName="sibTrans" presStyleCnt="0"/>
      <dgm:spPr/>
    </dgm:pt>
    <dgm:pt modelId="{6ADFCD9E-0076-4E04-90A1-97F1AFA1BB12}" type="pres">
      <dgm:prSet presAssocID="{A22E77F3-6F31-49B1-8A64-ECC9DF2E9324}" presName="compNode" presStyleCnt="0"/>
      <dgm:spPr/>
    </dgm:pt>
    <dgm:pt modelId="{FD9C7B4F-CDB9-48CB-8EFB-B9CC1C7B7B9D}" type="pres">
      <dgm:prSet presAssocID="{A22E77F3-6F31-49B1-8A64-ECC9DF2E9324}" presName="bgRect" presStyleLbl="bgShp" presStyleIdx="1" presStyleCnt="3"/>
      <dgm:spPr/>
    </dgm:pt>
    <dgm:pt modelId="{811FFE4D-B12E-4BBA-A2B4-3B1E9E443A57}" type="pres">
      <dgm:prSet presAssocID="{A22E77F3-6F31-49B1-8A64-ECC9DF2E932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4F25D932-D3B0-4ED5-94FF-B7B66E7771BC}" type="pres">
      <dgm:prSet presAssocID="{A22E77F3-6F31-49B1-8A64-ECC9DF2E9324}" presName="spaceRect" presStyleCnt="0"/>
      <dgm:spPr/>
    </dgm:pt>
    <dgm:pt modelId="{DBC6C346-1DE9-4104-8E57-EB35B3A0F28A}" type="pres">
      <dgm:prSet presAssocID="{A22E77F3-6F31-49B1-8A64-ECC9DF2E9324}" presName="parTx" presStyleLbl="revTx" presStyleIdx="1" presStyleCnt="3">
        <dgm:presLayoutVars>
          <dgm:chMax val="0"/>
          <dgm:chPref val="0"/>
        </dgm:presLayoutVars>
      </dgm:prSet>
      <dgm:spPr/>
    </dgm:pt>
    <dgm:pt modelId="{CAE44E88-392D-4E2E-B710-E997CFCBAECF}" type="pres">
      <dgm:prSet presAssocID="{D29CB1BA-761C-455B-B6E3-EDFA5F5BDF80}" presName="sibTrans" presStyleCnt="0"/>
      <dgm:spPr/>
    </dgm:pt>
    <dgm:pt modelId="{7A4E710D-DB38-4A0B-8EBB-55320A7267BD}" type="pres">
      <dgm:prSet presAssocID="{B621B148-22E0-4734-95FC-2E4D6AD5BC09}" presName="compNode" presStyleCnt="0"/>
      <dgm:spPr/>
    </dgm:pt>
    <dgm:pt modelId="{E72875DD-288F-4E64-8E08-FD75DA2D850B}" type="pres">
      <dgm:prSet presAssocID="{B621B148-22E0-4734-95FC-2E4D6AD5BC09}" presName="bgRect" presStyleLbl="bgShp" presStyleIdx="2" presStyleCnt="3"/>
      <dgm:spPr/>
    </dgm:pt>
    <dgm:pt modelId="{B07CF2BB-D8D3-4427-8DD3-7975302A217D}" type="pres">
      <dgm:prSet presAssocID="{B621B148-22E0-4734-95FC-2E4D6AD5BC0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39665C80-0FBB-498C-AC3E-0B5005DB4974}" type="pres">
      <dgm:prSet presAssocID="{B621B148-22E0-4734-95FC-2E4D6AD5BC09}" presName="spaceRect" presStyleCnt="0"/>
      <dgm:spPr/>
    </dgm:pt>
    <dgm:pt modelId="{4BAD2D18-5529-4186-82EB-1F189DD35846}" type="pres">
      <dgm:prSet presAssocID="{B621B148-22E0-4734-95FC-2E4D6AD5BC0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99A5E34-6FAF-4EBF-9D14-ACDC484A9226}" type="presOf" srcId="{2B8FD999-467A-41FE-8404-BED7F12A2487}" destId="{E46F74C0-777A-48B0-B40F-41D4ACAA0ABA}" srcOrd="0" destOrd="0" presId="urn:microsoft.com/office/officeart/2018/2/layout/IconVerticalSolidList"/>
    <dgm:cxn modelId="{5F236F37-90F7-433D-A928-5F28D609A7E1}" type="presOf" srcId="{FEA40B0C-B7D5-4500-9ED7-4E83D622D674}" destId="{F68E818B-0DFF-4F44-A9D9-85FE91A6E1F1}" srcOrd="0" destOrd="0" presId="urn:microsoft.com/office/officeart/2018/2/layout/IconVerticalSolidList"/>
    <dgm:cxn modelId="{7E739F58-6C4D-4E0A-88D9-337321D11B6E}" type="presOf" srcId="{B621B148-22E0-4734-95FC-2E4D6AD5BC09}" destId="{4BAD2D18-5529-4186-82EB-1F189DD35846}" srcOrd="0" destOrd="0" presId="urn:microsoft.com/office/officeart/2018/2/layout/IconVerticalSolidList"/>
    <dgm:cxn modelId="{05A6FC7E-8D3C-4816-A52F-9EF59F69FB3A}" srcId="{FEA40B0C-B7D5-4500-9ED7-4E83D622D674}" destId="{2B8FD999-467A-41FE-8404-BED7F12A2487}" srcOrd="0" destOrd="0" parTransId="{FB8B2120-17CA-4B81-BBE2-6657D2A0B408}" sibTransId="{D9AA6DF2-0569-4432-A016-ECAA343998DE}"/>
    <dgm:cxn modelId="{64580892-00E9-4C66-A370-9C3D1628C6E2}" srcId="{FEA40B0C-B7D5-4500-9ED7-4E83D622D674}" destId="{A22E77F3-6F31-49B1-8A64-ECC9DF2E9324}" srcOrd="1" destOrd="0" parTransId="{9535665E-6C2E-4BAC-B3EA-49776D01CB94}" sibTransId="{D29CB1BA-761C-455B-B6E3-EDFA5F5BDF80}"/>
    <dgm:cxn modelId="{2BA85894-B018-4B84-8E9D-FF5D933BC359}" srcId="{FEA40B0C-B7D5-4500-9ED7-4E83D622D674}" destId="{B621B148-22E0-4734-95FC-2E4D6AD5BC09}" srcOrd="2" destOrd="0" parTransId="{125E2960-73F0-473D-B3DA-43E4C02D3994}" sibTransId="{141AD697-5D8F-4A9D-AE96-40E7B8D774CE}"/>
    <dgm:cxn modelId="{E9613CBA-D35D-44D1-B2E2-66F262349235}" type="presOf" srcId="{A22E77F3-6F31-49B1-8A64-ECC9DF2E9324}" destId="{DBC6C346-1DE9-4104-8E57-EB35B3A0F28A}" srcOrd="0" destOrd="0" presId="urn:microsoft.com/office/officeart/2018/2/layout/IconVerticalSolidList"/>
    <dgm:cxn modelId="{11184C13-D290-44BB-A214-EE921DCD6C49}" type="presParOf" srcId="{F68E818B-0DFF-4F44-A9D9-85FE91A6E1F1}" destId="{50E4CF83-BB8D-4A3B-A7C4-A2A8D34FB77D}" srcOrd="0" destOrd="0" presId="urn:microsoft.com/office/officeart/2018/2/layout/IconVerticalSolidList"/>
    <dgm:cxn modelId="{EE1361F8-ACCE-4BA2-B4AA-1F38A30BAD4A}" type="presParOf" srcId="{50E4CF83-BB8D-4A3B-A7C4-A2A8D34FB77D}" destId="{805DE10B-78E2-4C5F-9533-EBE13422C620}" srcOrd="0" destOrd="0" presId="urn:microsoft.com/office/officeart/2018/2/layout/IconVerticalSolidList"/>
    <dgm:cxn modelId="{F738BC79-EFE8-46F9-8715-ADBD42D73F6A}" type="presParOf" srcId="{50E4CF83-BB8D-4A3B-A7C4-A2A8D34FB77D}" destId="{49ED70BB-69F5-47D1-8D7F-BB473DE7A22F}" srcOrd="1" destOrd="0" presId="urn:microsoft.com/office/officeart/2018/2/layout/IconVerticalSolidList"/>
    <dgm:cxn modelId="{3C7F3FC3-FC1E-42CA-8FDE-57C31F4ECB6A}" type="presParOf" srcId="{50E4CF83-BB8D-4A3B-A7C4-A2A8D34FB77D}" destId="{44CBD828-BB9B-4D64-AD08-B50BBFE9461B}" srcOrd="2" destOrd="0" presId="urn:microsoft.com/office/officeart/2018/2/layout/IconVerticalSolidList"/>
    <dgm:cxn modelId="{8D6C7151-A805-4C29-9043-7D4D4BAD8442}" type="presParOf" srcId="{50E4CF83-BB8D-4A3B-A7C4-A2A8D34FB77D}" destId="{E46F74C0-777A-48B0-B40F-41D4ACAA0ABA}" srcOrd="3" destOrd="0" presId="urn:microsoft.com/office/officeart/2018/2/layout/IconVerticalSolidList"/>
    <dgm:cxn modelId="{97FD40B4-62BB-4E5D-97FC-39A036C0021C}" type="presParOf" srcId="{F68E818B-0DFF-4F44-A9D9-85FE91A6E1F1}" destId="{F71E98E4-D4E9-469A-9A64-6439F622EAC7}" srcOrd="1" destOrd="0" presId="urn:microsoft.com/office/officeart/2018/2/layout/IconVerticalSolidList"/>
    <dgm:cxn modelId="{CF448BA8-3BA3-4434-8389-8BB62CC0FFEF}" type="presParOf" srcId="{F68E818B-0DFF-4F44-A9D9-85FE91A6E1F1}" destId="{6ADFCD9E-0076-4E04-90A1-97F1AFA1BB12}" srcOrd="2" destOrd="0" presId="urn:microsoft.com/office/officeart/2018/2/layout/IconVerticalSolidList"/>
    <dgm:cxn modelId="{AB78551E-51BA-4235-8A2B-7BB98E172E0F}" type="presParOf" srcId="{6ADFCD9E-0076-4E04-90A1-97F1AFA1BB12}" destId="{FD9C7B4F-CDB9-48CB-8EFB-B9CC1C7B7B9D}" srcOrd="0" destOrd="0" presId="urn:microsoft.com/office/officeart/2018/2/layout/IconVerticalSolidList"/>
    <dgm:cxn modelId="{FAC05949-EFF9-4609-857B-D38A29670435}" type="presParOf" srcId="{6ADFCD9E-0076-4E04-90A1-97F1AFA1BB12}" destId="{811FFE4D-B12E-4BBA-A2B4-3B1E9E443A57}" srcOrd="1" destOrd="0" presId="urn:microsoft.com/office/officeart/2018/2/layout/IconVerticalSolidList"/>
    <dgm:cxn modelId="{43A6DC1F-79BC-48B1-9DD7-63F26B9C785E}" type="presParOf" srcId="{6ADFCD9E-0076-4E04-90A1-97F1AFA1BB12}" destId="{4F25D932-D3B0-4ED5-94FF-B7B66E7771BC}" srcOrd="2" destOrd="0" presId="urn:microsoft.com/office/officeart/2018/2/layout/IconVerticalSolidList"/>
    <dgm:cxn modelId="{6CD15D9F-1842-433C-8D39-6794B85FA2F7}" type="presParOf" srcId="{6ADFCD9E-0076-4E04-90A1-97F1AFA1BB12}" destId="{DBC6C346-1DE9-4104-8E57-EB35B3A0F28A}" srcOrd="3" destOrd="0" presId="urn:microsoft.com/office/officeart/2018/2/layout/IconVerticalSolidList"/>
    <dgm:cxn modelId="{D648EED1-C7AF-4FAA-A466-92C06FE49F88}" type="presParOf" srcId="{F68E818B-0DFF-4F44-A9D9-85FE91A6E1F1}" destId="{CAE44E88-392D-4E2E-B710-E997CFCBAECF}" srcOrd="3" destOrd="0" presId="urn:microsoft.com/office/officeart/2018/2/layout/IconVerticalSolidList"/>
    <dgm:cxn modelId="{542DF074-617B-4ADB-9E7A-E19FE52D6A6A}" type="presParOf" srcId="{F68E818B-0DFF-4F44-A9D9-85FE91A6E1F1}" destId="{7A4E710D-DB38-4A0B-8EBB-55320A7267BD}" srcOrd="4" destOrd="0" presId="urn:microsoft.com/office/officeart/2018/2/layout/IconVerticalSolidList"/>
    <dgm:cxn modelId="{335FE696-BAA3-4DC8-A359-E8CEC34BD224}" type="presParOf" srcId="{7A4E710D-DB38-4A0B-8EBB-55320A7267BD}" destId="{E72875DD-288F-4E64-8E08-FD75DA2D850B}" srcOrd="0" destOrd="0" presId="urn:microsoft.com/office/officeart/2018/2/layout/IconVerticalSolidList"/>
    <dgm:cxn modelId="{90832DB8-9E71-4615-B08F-7C482AEFBDF1}" type="presParOf" srcId="{7A4E710D-DB38-4A0B-8EBB-55320A7267BD}" destId="{B07CF2BB-D8D3-4427-8DD3-7975302A217D}" srcOrd="1" destOrd="0" presId="urn:microsoft.com/office/officeart/2018/2/layout/IconVerticalSolidList"/>
    <dgm:cxn modelId="{B061ABE5-B986-4800-9341-4172C41724D6}" type="presParOf" srcId="{7A4E710D-DB38-4A0B-8EBB-55320A7267BD}" destId="{39665C80-0FBB-498C-AC3E-0B5005DB4974}" srcOrd="2" destOrd="0" presId="urn:microsoft.com/office/officeart/2018/2/layout/IconVerticalSolidList"/>
    <dgm:cxn modelId="{AB79FF31-ACCC-4BB5-B519-E595A475DF17}" type="presParOf" srcId="{7A4E710D-DB38-4A0B-8EBB-55320A7267BD}" destId="{4BAD2D18-5529-4186-82EB-1F189DD358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A40B0C-B7D5-4500-9ED7-4E83D622D67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B8FD999-467A-41FE-8404-BED7F12A2487}">
      <dgm:prSet/>
      <dgm:spPr/>
      <dgm:t>
        <a:bodyPr/>
        <a:lstStyle/>
        <a:p>
          <a:r>
            <a:rPr lang="en-US" dirty="0"/>
            <a:t>Most children will </a:t>
          </a:r>
          <a:r>
            <a:rPr lang="en-US" dirty="0" err="1"/>
            <a:t>realise</a:t>
          </a:r>
          <a:r>
            <a:rPr lang="en-US" dirty="0"/>
            <a:t> quite early on that they will be moving up a year group and that change is coming. The vast majority take this in their stride.</a:t>
          </a:r>
        </a:p>
      </dgm:t>
    </dgm:pt>
    <dgm:pt modelId="{FB8B2120-17CA-4B81-BBE2-6657D2A0B408}" type="parTrans" cxnId="{05A6FC7E-8D3C-4816-A52F-9EF59F69FB3A}">
      <dgm:prSet/>
      <dgm:spPr/>
      <dgm:t>
        <a:bodyPr/>
        <a:lstStyle/>
        <a:p>
          <a:endParaRPr lang="en-US"/>
        </a:p>
      </dgm:t>
    </dgm:pt>
    <dgm:pt modelId="{D9AA6DF2-0569-4432-A016-ECAA343998DE}" type="sibTrans" cxnId="{05A6FC7E-8D3C-4816-A52F-9EF59F69FB3A}">
      <dgm:prSet/>
      <dgm:spPr/>
      <dgm:t>
        <a:bodyPr/>
        <a:lstStyle/>
        <a:p>
          <a:endParaRPr lang="en-US"/>
        </a:p>
      </dgm:t>
    </dgm:pt>
    <dgm:pt modelId="{A22E77F3-6F31-49B1-8A64-ECC9DF2E9324}">
      <dgm:prSet/>
      <dgm:spPr/>
      <dgm:t>
        <a:bodyPr/>
        <a:lstStyle/>
        <a:p>
          <a:r>
            <a:rPr lang="en-US" dirty="0"/>
            <a:t>We</a:t>
          </a:r>
          <a:r>
            <a:rPr lang="en-US" baseline="0" dirty="0"/>
            <a:t> work together to find ways for new staff to interact with the children prior to the actual transition days.  This could be as simple as sending a child with a message.</a:t>
          </a:r>
          <a:endParaRPr lang="en-US" dirty="0"/>
        </a:p>
      </dgm:t>
    </dgm:pt>
    <dgm:pt modelId="{9535665E-6C2E-4BAC-B3EA-49776D01CB94}" type="parTrans" cxnId="{64580892-00E9-4C66-A370-9C3D1628C6E2}">
      <dgm:prSet/>
      <dgm:spPr/>
      <dgm:t>
        <a:bodyPr/>
        <a:lstStyle/>
        <a:p>
          <a:endParaRPr lang="en-US"/>
        </a:p>
      </dgm:t>
    </dgm:pt>
    <dgm:pt modelId="{D29CB1BA-761C-455B-B6E3-EDFA5F5BDF80}" type="sibTrans" cxnId="{64580892-00E9-4C66-A370-9C3D1628C6E2}">
      <dgm:prSet/>
      <dgm:spPr/>
      <dgm:t>
        <a:bodyPr/>
        <a:lstStyle/>
        <a:p>
          <a:endParaRPr lang="en-US"/>
        </a:p>
      </dgm:t>
    </dgm:pt>
    <dgm:pt modelId="{B621B148-22E0-4734-95FC-2E4D6AD5BC09}">
      <dgm:prSet/>
      <dgm:spPr/>
      <dgm:t>
        <a:bodyPr/>
        <a:lstStyle/>
        <a:p>
          <a:r>
            <a:rPr lang="en-US" dirty="0"/>
            <a:t>It is important that parents are positive about transition- saying things like: ‘you won’t be able to do that when you are in Year X’ or ‘your new teacher would not like that,’ could make children worry.</a:t>
          </a:r>
        </a:p>
      </dgm:t>
    </dgm:pt>
    <dgm:pt modelId="{125E2960-73F0-473D-B3DA-43E4C02D3994}" type="parTrans" cxnId="{2BA85894-B018-4B84-8E9D-FF5D933BC359}">
      <dgm:prSet/>
      <dgm:spPr/>
      <dgm:t>
        <a:bodyPr/>
        <a:lstStyle/>
        <a:p>
          <a:endParaRPr lang="en-US"/>
        </a:p>
      </dgm:t>
    </dgm:pt>
    <dgm:pt modelId="{141AD697-5D8F-4A9D-AE96-40E7B8D774CE}" type="sibTrans" cxnId="{2BA85894-B018-4B84-8E9D-FF5D933BC359}">
      <dgm:prSet/>
      <dgm:spPr/>
      <dgm:t>
        <a:bodyPr/>
        <a:lstStyle/>
        <a:p>
          <a:endParaRPr lang="en-US"/>
        </a:p>
      </dgm:t>
    </dgm:pt>
    <dgm:pt modelId="{F68E818B-0DFF-4F44-A9D9-85FE91A6E1F1}" type="pres">
      <dgm:prSet presAssocID="{FEA40B0C-B7D5-4500-9ED7-4E83D622D674}" presName="root" presStyleCnt="0">
        <dgm:presLayoutVars>
          <dgm:dir/>
          <dgm:resizeHandles val="exact"/>
        </dgm:presLayoutVars>
      </dgm:prSet>
      <dgm:spPr/>
    </dgm:pt>
    <dgm:pt modelId="{50E4CF83-BB8D-4A3B-A7C4-A2A8D34FB77D}" type="pres">
      <dgm:prSet presAssocID="{2B8FD999-467A-41FE-8404-BED7F12A2487}" presName="compNode" presStyleCnt="0"/>
      <dgm:spPr/>
    </dgm:pt>
    <dgm:pt modelId="{805DE10B-78E2-4C5F-9533-EBE13422C620}" type="pres">
      <dgm:prSet presAssocID="{2B8FD999-467A-41FE-8404-BED7F12A2487}" presName="bgRect" presStyleLbl="bgShp" presStyleIdx="0" presStyleCnt="3"/>
      <dgm:spPr/>
    </dgm:pt>
    <dgm:pt modelId="{49ED70BB-69F5-47D1-8D7F-BB473DE7A22F}" type="pres">
      <dgm:prSet presAssocID="{2B8FD999-467A-41FE-8404-BED7F12A248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44CBD828-BB9B-4D64-AD08-B50BBFE9461B}" type="pres">
      <dgm:prSet presAssocID="{2B8FD999-467A-41FE-8404-BED7F12A2487}" presName="spaceRect" presStyleCnt="0"/>
      <dgm:spPr/>
    </dgm:pt>
    <dgm:pt modelId="{E46F74C0-777A-48B0-B40F-41D4ACAA0ABA}" type="pres">
      <dgm:prSet presAssocID="{2B8FD999-467A-41FE-8404-BED7F12A2487}" presName="parTx" presStyleLbl="revTx" presStyleIdx="0" presStyleCnt="3">
        <dgm:presLayoutVars>
          <dgm:chMax val="0"/>
          <dgm:chPref val="0"/>
        </dgm:presLayoutVars>
      </dgm:prSet>
      <dgm:spPr/>
    </dgm:pt>
    <dgm:pt modelId="{F71E98E4-D4E9-469A-9A64-6439F622EAC7}" type="pres">
      <dgm:prSet presAssocID="{D9AA6DF2-0569-4432-A016-ECAA343998DE}" presName="sibTrans" presStyleCnt="0"/>
      <dgm:spPr/>
    </dgm:pt>
    <dgm:pt modelId="{6ADFCD9E-0076-4E04-90A1-97F1AFA1BB12}" type="pres">
      <dgm:prSet presAssocID="{A22E77F3-6F31-49B1-8A64-ECC9DF2E9324}" presName="compNode" presStyleCnt="0"/>
      <dgm:spPr/>
    </dgm:pt>
    <dgm:pt modelId="{FD9C7B4F-CDB9-48CB-8EFB-B9CC1C7B7B9D}" type="pres">
      <dgm:prSet presAssocID="{A22E77F3-6F31-49B1-8A64-ECC9DF2E9324}" presName="bgRect" presStyleLbl="bgShp" presStyleIdx="1" presStyleCnt="3"/>
      <dgm:spPr/>
    </dgm:pt>
    <dgm:pt modelId="{811FFE4D-B12E-4BBA-A2B4-3B1E9E443A57}" type="pres">
      <dgm:prSet presAssocID="{A22E77F3-6F31-49B1-8A64-ECC9DF2E932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4F25D932-D3B0-4ED5-94FF-B7B66E7771BC}" type="pres">
      <dgm:prSet presAssocID="{A22E77F3-6F31-49B1-8A64-ECC9DF2E9324}" presName="spaceRect" presStyleCnt="0"/>
      <dgm:spPr/>
    </dgm:pt>
    <dgm:pt modelId="{DBC6C346-1DE9-4104-8E57-EB35B3A0F28A}" type="pres">
      <dgm:prSet presAssocID="{A22E77F3-6F31-49B1-8A64-ECC9DF2E9324}" presName="parTx" presStyleLbl="revTx" presStyleIdx="1" presStyleCnt="3">
        <dgm:presLayoutVars>
          <dgm:chMax val="0"/>
          <dgm:chPref val="0"/>
        </dgm:presLayoutVars>
      </dgm:prSet>
      <dgm:spPr/>
    </dgm:pt>
    <dgm:pt modelId="{CAE44E88-392D-4E2E-B710-E997CFCBAECF}" type="pres">
      <dgm:prSet presAssocID="{D29CB1BA-761C-455B-B6E3-EDFA5F5BDF80}" presName="sibTrans" presStyleCnt="0"/>
      <dgm:spPr/>
    </dgm:pt>
    <dgm:pt modelId="{7A4E710D-DB38-4A0B-8EBB-55320A7267BD}" type="pres">
      <dgm:prSet presAssocID="{B621B148-22E0-4734-95FC-2E4D6AD5BC09}" presName="compNode" presStyleCnt="0"/>
      <dgm:spPr/>
    </dgm:pt>
    <dgm:pt modelId="{E72875DD-288F-4E64-8E08-FD75DA2D850B}" type="pres">
      <dgm:prSet presAssocID="{B621B148-22E0-4734-95FC-2E4D6AD5BC09}" presName="bgRect" presStyleLbl="bgShp" presStyleIdx="2" presStyleCnt="3"/>
      <dgm:spPr/>
    </dgm:pt>
    <dgm:pt modelId="{B07CF2BB-D8D3-4427-8DD3-7975302A217D}" type="pres">
      <dgm:prSet presAssocID="{B621B148-22E0-4734-95FC-2E4D6AD5BC0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39665C80-0FBB-498C-AC3E-0B5005DB4974}" type="pres">
      <dgm:prSet presAssocID="{B621B148-22E0-4734-95FC-2E4D6AD5BC09}" presName="spaceRect" presStyleCnt="0"/>
      <dgm:spPr/>
    </dgm:pt>
    <dgm:pt modelId="{4BAD2D18-5529-4186-82EB-1F189DD35846}" type="pres">
      <dgm:prSet presAssocID="{B621B148-22E0-4734-95FC-2E4D6AD5BC0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99A5E34-6FAF-4EBF-9D14-ACDC484A9226}" type="presOf" srcId="{2B8FD999-467A-41FE-8404-BED7F12A2487}" destId="{E46F74C0-777A-48B0-B40F-41D4ACAA0ABA}" srcOrd="0" destOrd="0" presId="urn:microsoft.com/office/officeart/2018/2/layout/IconVerticalSolidList"/>
    <dgm:cxn modelId="{5F236F37-90F7-433D-A928-5F28D609A7E1}" type="presOf" srcId="{FEA40B0C-B7D5-4500-9ED7-4E83D622D674}" destId="{F68E818B-0DFF-4F44-A9D9-85FE91A6E1F1}" srcOrd="0" destOrd="0" presId="urn:microsoft.com/office/officeart/2018/2/layout/IconVerticalSolidList"/>
    <dgm:cxn modelId="{7E739F58-6C4D-4E0A-88D9-337321D11B6E}" type="presOf" srcId="{B621B148-22E0-4734-95FC-2E4D6AD5BC09}" destId="{4BAD2D18-5529-4186-82EB-1F189DD35846}" srcOrd="0" destOrd="0" presId="urn:microsoft.com/office/officeart/2018/2/layout/IconVerticalSolidList"/>
    <dgm:cxn modelId="{05A6FC7E-8D3C-4816-A52F-9EF59F69FB3A}" srcId="{FEA40B0C-B7D5-4500-9ED7-4E83D622D674}" destId="{2B8FD999-467A-41FE-8404-BED7F12A2487}" srcOrd="0" destOrd="0" parTransId="{FB8B2120-17CA-4B81-BBE2-6657D2A0B408}" sibTransId="{D9AA6DF2-0569-4432-A016-ECAA343998DE}"/>
    <dgm:cxn modelId="{64580892-00E9-4C66-A370-9C3D1628C6E2}" srcId="{FEA40B0C-B7D5-4500-9ED7-4E83D622D674}" destId="{A22E77F3-6F31-49B1-8A64-ECC9DF2E9324}" srcOrd="1" destOrd="0" parTransId="{9535665E-6C2E-4BAC-B3EA-49776D01CB94}" sibTransId="{D29CB1BA-761C-455B-B6E3-EDFA5F5BDF80}"/>
    <dgm:cxn modelId="{2BA85894-B018-4B84-8E9D-FF5D933BC359}" srcId="{FEA40B0C-B7D5-4500-9ED7-4E83D622D674}" destId="{B621B148-22E0-4734-95FC-2E4D6AD5BC09}" srcOrd="2" destOrd="0" parTransId="{125E2960-73F0-473D-B3DA-43E4C02D3994}" sibTransId="{141AD697-5D8F-4A9D-AE96-40E7B8D774CE}"/>
    <dgm:cxn modelId="{E9613CBA-D35D-44D1-B2E2-66F262349235}" type="presOf" srcId="{A22E77F3-6F31-49B1-8A64-ECC9DF2E9324}" destId="{DBC6C346-1DE9-4104-8E57-EB35B3A0F28A}" srcOrd="0" destOrd="0" presId="urn:microsoft.com/office/officeart/2018/2/layout/IconVerticalSolidList"/>
    <dgm:cxn modelId="{11184C13-D290-44BB-A214-EE921DCD6C49}" type="presParOf" srcId="{F68E818B-0DFF-4F44-A9D9-85FE91A6E1F1}" destId="{50E4CF83-BB8D-4A3B-A7C4-A2A8D34FB77D}" srcOrd="0" destOrd="0" presId="urn:microsoft.com/office/officeart/2018/2/layout/IconVerticalSolidList"/>
    <dgm:cxn modelId="{EE1361F8-ACCE-4BA2-B4AA-1F38A30BAD4A}" type="presParOf" srcId="{50E4CF83-BB8D-4A3B-A7C4-A2A8D34FB77D}" destId="{805DE10B-78E2-4C5F-9533-EBE13422C620}" srcOrd="0" destOrd="0" presId="urn:microsoft.com/office/officeart/2018/2/layout/IconVerticalSolidList"/>
    <dgm:cxn modelId="{F738BC79-EFE8-46F9-8715-ADBD42D73F6A}" type="presParOf" srcId="{50E4CF83-BB8D-4A3B-A7C4-A2A8D34FB77D}" destId="{49ED70BB-69F5-47D1-8D7F-BB473DE7A22F}" srcOrd="1" destOrd="0" presId="urn:microsoft.com/office/officeart/2018/2/layout/IconVerticalSolidList"/>
    <dgm:cxn modelId="{3C7F3FC3-FC1E-42CA-8FDE-57C31F4ECB6A}" type="presParOf" srcId="{50E4CF83-BB8D-4A3B-A7C4-A2A8D34FB77D}" destId="{44CBD828-BB9B-4D64-AD08-B50BBFE9461B}" srcOrd="2" destOrd="0" presId="urn:microsoft.com/office/officeart/2018/2/layout/IconVerticalSolidList"/>
    <dgm:cxn modelId="{8D6C7151-A805-4C29-9043-7D4D4BAD8442}" type="presParOf" srcId="{50E4CF83-BB8D-4A3B-A7C4-A2A8D34FB77D}" destId="{E46F74C0-777A-48B0-B40F-41D4ACAA0ABA}" srcOrd="3" destOrd="0" presId="urn:microsoft.com/office/officeart/2018/2/layout/IconVerticalSolidList"/>
    <dgm:cxn modelId="{97FD40B4-62BB-4E5D-97FC-39A036C0021C}" type="presParOf" srcId="{F68E818B-0DFF-4F44-A9D9-85FE91A6E1F1}" destId="{F71E98E4-D4E9-469A-9A64-6439F622EAC7}" srcOrd="1" destOrd="0" presId="urn:microsoft.com/office/officeart/2018/2/layout/IconVerticalSolidList"/>
    <dgm:cxn modelId="{CF448BA8-3BA3-4434-8389-8BB62CC0FFEF}" type="presParOf" srcId="{F68E818B-0DFF-4F44-A9D9-85FE91A6E1F1}" destId="{6ADFCD9E-0076-4E04-90A1-97F1AFA1BB12}" srcOrd="2" destOrd="0" presId="urn:microsoft.com/office/officeart/2018/2/layout/IconVerticalSolidList"/>
    <dgm:cxn modelId="{AB78551E-51BA-4235-8A2B-7BB98E172E0F}" type="presParOf" srcId="{6ADFCD9E-0076-4E04-90A1-97F1AFA1BB12}" destId="{FD9C7B4F-CDB9-48CB-8EFB-B9CC1C7B7B9D}" srcOrd="0" destOrd="0" presId="urn:microsoft.com/office/officeart/2018/2/layout/IconVerticalSolidList"/>
    <dgm:cxn modelId="{FAC05949-EFF9-4609-857B-D38A29670435}" type="presParOf" srcId="{6ADFCD9E-0076-4E04-90A1-97F1AFA1BB12}" destId="{811FFE4D-B12E-4BBA-A2B4-3B1E9E443A57}" srcOrd="1" destOrd="0" presId="urn:microsoft.com/office/officeart/2018/2/layout/IconVerticalSolidList"/>
    <dgm:cxn modelId="{43A6DC1F-79BC-48B1-9DD7-63F26B9C785E}" type="presParOf" srcId="{6ADFCD9E-0076-4E04-90A1-97F1AFA1BB12}" destId="{4F25D932-D3B0-4ED5-94FF-B7B66E7771BC}" srcOrd="2" destOrd="0" presId="urn:microsoft.com/office/officeart/2018/2/layout/IconVerticalSolidList"/>
    <dgm:cxn modelId="{6CD15D9F-1842-433C-8D39-6794B85FA2F7}" type="presParOf" srcId="{6ADFCD9E-0076-4E04-90A1-97F1AFA1BB12}" destId="{DBC6C346-1DE9-4104-8E57-EB35B3A0F28A}" srcOrd="3" destOrd="0" presId="urn:microsoft.com/office/officeart/2018/2/layout/IconVerticalSolidList"/>
    <dgm:cxn modelId="{D648EED1-C7AF-4FAA-A466-92C06FE49F88}" type="presParOf" srcId="{F68E818B-0DFF-4F44-A9D9-85FE91A6E1F1}" destId="{CAE44E88-392D-4E2E-B710-E997CFCBAECF}" srcOrd="3" destOrd="0" presId="urn:microsoft.com/office/officeart/2018/2/layout/IconVerticalSolidList"/>
    <dgm:cxn modelId="{542DF074-617B-4ADB-9E7A-E19FE52D6A6A}" type="presParOf" srcId="{F68E818B-0DFF-4F44-A9D9-85FE91A6E1F1}" destId="{7A4E710D-DB38-4A0B-8EBB-55320A7267BD}" srcOrd="4" destOrd="0" presId="urn:microsoft.com/office/officeart/2018/2/layout/IconVerticalSolidList"/>
    <dgm:cxn modelId="{335FE696-BAA3-4DC8-A359-E8CEC34BD224}" type="presParOf" srcId="{7A4E710D-DB38-4A0B-8EBB-55320A7267BD}" destId="{E72875DD-288F-4E64-8E08-FD75DA2D850B}" srcOrd="0" destOrd="0" presId="urn:microsoft.com/office/officeart/2018/2/layout/IconVerticalSolidList"/>
    <dgm:cxn modelId="{90832DB8-9E71-4615-B08F-7C482AEFBDF1}" type="presParOf" srcId="{7A4E710D-DB38-4A0B-8EBB-55320A7267BD}" destId="{B07CF2BB-D8D3-4427-8DD3-7975302A217D}" srcOrd="1" destOrd="0" presId="urn:microsoft.com/office/officeart/2018/2/layout/IconVerticalSolidList"/>
    <dgm:cxn modelId="{B061ABE5-B986-4800-9341-4172C41724D6}" type="presParOf" srcId="{7A4E710D-DB38-4A0B-8EBB-55320A7267BD}" destId="{39665C80-0FBB-498C-AC3E-0B5005DB4974}" srcOrd="2" destOrd="0" presId="urn:microsoft.com/office/officeart/2018/2/layout/IconVerticalSolidList"/>
    <dgm:cxn modelId="{AB79FF31-ACCC-4BB5-B519-E595A475DF17}" type="presParOf" srcId="{7A4E710D-DB38-4A0B-8EBB-55320A7267BD}" destId="{4BAD2D18-5529-4186-82EB-1F189DD358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30F12B-D379-41EF-94C0-664C3257082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590E674-879E-4CEA-926B-E663927C5D1A}">
      <dgm:prSet/>
      <dgm:spPr/>
      <dgm:t>
        <a:bodyPr/>
        <a:lstStyle/>
        <a:p>
          <a:r>
            <a:rPr lang="en-US"/>
            <a:t>To try to provide the best possible environment for children to learn</a:t>
          </a:r>
        </a:p>
      </dgm:t>
    </dgm:pt>
    <dgm:pt modelId="{9B0589EE-8067-42E4-A16D-70C57F4EB1AE}" type="parTrans" cxnId="{4E3CB96F-BE88-49F1-8C6D-3F7073E2C8F1}">
      <dgm:prSet/>
      <dgm:spPr/>
      <dgm:t>
        <a:bodyPr/>
        <a:lstStyle/>
        <a:p>
          <a:endParaRPr lang="en-US"/>
        </a:p>
      </dgm:t>
    </dgm:pt>
    <dgm:pt modelId="{791EFF2F-7D19-43F4-B236-73B5900BAD5E}" type="sibTrans" cxnId="{4E3CB96F-BE88-49F1-8C6D-3F7073E2C8F1}">
      <dgm:prSet/>
      <dgm:spPr/>
      <dgm:t>
        <a:bodyPr/>
        <a:lstStyle/>
        <a:p>
          <a:endParaRPr lang="en-US"/>
        </a:p>
      </dgm:t>
    </dgm:pt>
    <dgm:pt modelId="{25D20312-72A5-4A12-8F46-6C61E0E23BB4}">
      <dgm:prSet/>
      <dgm:spPr/>
      <dgm:t>
        <a:bodyPr/>
        <a:lstStyle/>
        <a:p>
          <a:r>
            <a:rPr lang="en-US"/>
            <a:t>To try to minimize conflict </a:t>
          </a:r>
        </a:p>
      </dgm:t>
    </dgm:pt>
    <dgm:pt modelId="{9E094F3D-665B-45D1-8A76-18F27E771D6E}" type="parTrans" cxnId="{46674A57-02C4-4950-97EC-B6BD4C7ED112}">
      <dgm:prSet/>
      <dgm:spPr/>
      <dgm:t>
        <a:bodyPr/>
        <a:lstStyle/>
        <a:p>
          <a:endParaRPr lang="en-US"/>
        </a:p>
      </dgm:t>
    </dgm:pt>
    <dgm:pt modelId="{DBCBBF5E-B221-4457-A18D-60E457D5F9BB}" type="sibTrans" cxnId="{46674A57-02C4-4950-97EC-B6BD4C7ED112}">
      <dgm:prSet/>
      <dgm:spPr/>
      <dgm:t>
        <a:bodyPr/>
        <a:lstStyle/>
        <a:p>
          <a:endParaRPr lang="en-US"/>
        </a:p>
      </dgm:t>
    </dgm:pt>
    <dgm:pt modelId="{73DBD2E5-1CB0-4571-AF24-010A707DF460}">
      <dgm:prSet/>
      <dgm:spPr/>
      <dgm:t>
        <a:bodyPr/>
        <a:lstStyle/>
        <a:p>
          <a:r>
            <a:rPr lang="en-US"/>
            <a:t>To spread out abilities, special educational needs, boys and girls as equally as possible.</a:t>
          </a:r>
        </a:p>
      </dgm:t>
    </dgm:pt>
    <dgm:pt modelId="{CBF52627-9A92-4217-B55E-F2F6847C4C84}" type="parTrans" cxnId="{250713D4-A357-4FAE-BBA3-6FAF7DD53254}">
      <dgm:prSet/>
      <dgm:spPr/>
      <dgm:t>
        <a:bodyPr/>
        <a:lstStyle/>
        <a:p>
          <a:endParaRPr lang="en-US"/>
        </a:p>
      </dgm:t>
    </dgm:pt>
    <dgm:pt modelId="{D55166B4-AAE6-41D5-B51E-B12A9A9BB6EF}" type="sibTrans" cxnId="{250713D4-A357-4FAE-BBA3-6FAF7DD53254}">
      <dgm:prSet/>
      <dgm:spPr/>
      <dgm:t>
        <a:bodyPr/>
        <a:lstStyle/>
        <a:p>
          <a:endParaRPr lang="en-US"/>
        </a:p>
      </dgm:t>
    </dgm:pt>
    <dgm:pt modelId="{094744CD-2F2E-4C4E-96D1-4B7DD57B8DAD}">
      <dgm:prSet/>
      <dgm:spPr/>
      <dgm:t>
        <a:bodyPr/>
        <a:lstStyle/>
        <a:p>
          <a:r>
            <a:rPr lang="en-US"/>
            <a:t>Sometimes good friendships are not always conducive to learning.</a:t>
          </a:r>
        </a:p>
      </dgm:t>
    </dgm:pt>
    <dgm:pt modelId="{91889C61-55C2-461C-9785-51BC9FC1A8C1}" type="parTrans" cxnId="{78212FD3-0725-45FA-B541-6EDCC32227AF}">
      <dgm:prSet/>
      <dgm:spPr/>
      <dgm:t>
        <a:bodyPr/>
        <a:lstStyle/>
        <a:p>
          <a:endParaRPr lang="en-US"/>
        </a:p>
      </dgm:t>
    </dgm:pt>
    <dgm:pt modelId="{C4E5AA73-69FF-41EA-B535-F27496C484F0}" type="sibTrans" cxnId="{78212FD3-0725-45FA-B541-6EDCC32227AF}">
      <dgm:prSet/>
      <dgm:spPr/>
      <dgm:t>
        <a:bodyPr/>
        <a:lstStyle/>
        <a:p>
          <a:endParaRPr lang="en-US"/>
        </a:p>
      </dgm:t>
    </dgm:pt>
    <dgm:pt modelId="{2F4E251D-0926-284A-95CC-BBFBB6FA8EE5}" type="pres">
      <dgm:prSet presAssocID="{8D30F12B-D379-41EF-94C0-664C3257082F}" presName="linear" presStyleCnt="0">
        <dgm:presLayoutVars>
          <dgm:animLvl val="lvl"/>
          <dgm:resizeHandles val="exact"/>
        </dgm:presLayoutVars>
      </dgm:prSet>
      <dgm:spPr/>
    </dgm:pt>
    <dgm:pt modelId="{5F34A433-179B-8043-8755-B1E86916513E}" type="pres">
      <dgm:prSet presAssocID="{D590E674-879E-4CEA-926B-E663927C5D1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F44C0F-7BDC-AA46-BA8D-A552D0F77CDB}" type="pres">
      <dgm:prSet presAssocID="{791EFF2F-7D19-43F4-B236-73B5900BAD5E}" presName="spacer" presStyleCnt="0"/>
      <dgm:spPr/>
    </dgm:pt>
    <dgm:pt modelId="{2C04AC19-425A-B24F-A2BD-BD887442326B}" type="pres">
      <dgm:prSet presAssocID="{25D20312-72A5-4A12-8F46-6C61E0E23BB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E1D4FB5-4EEB-CC45-A123-C55A68349077}" type="pres">
      <dgm:prSet presAssocID="{DBCBBF5E-B221-4457-A18D-60E457D5F9BB}" presName="spacer" presStyleCnt="0"/>
      <dgm:spPr/>
    </dgm:pt>
    <dgm:pt modelId="{F64E94A9-F975-3C4D-A690-F2ADCB01A8C2}" type="pres">
      <dgm:prSet presAssocID="{73DBD2E5-1CB0-4571-AF24-010A707DF46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8AC8905-A5D6-8D44-ACCF-CBBF3AEAA035}" type="pres">
      <dgm:prSet presAssocID="{D55166B4-AAE6-41D5-B51E-B12A9A9BB6EF}" presName="spacer" presStyleCnt="0"/>
      <dgm:spPr/>
    </dgm:pt>
    <dgm:pt modelId="{FA8F566D-827F-B345-910E-A78A0A20DE7F}" type="pres">
      <dgm:prSet presAssocID="{094744CD-2F2E-4C4E-96D1-4B7DD57B8DA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0A10133-02E6-F749-8107-3C8BD572AEF4}" type="presOf" srcId="{094744CD-2F2E-4C4E-96D1-4B7DD57B8DAD}" destId="{FA8F566D-827F-B345-910E-A78A0A20DE7F}" srcOrd="0" destOrd="0" presId="urn:microsoft.com/office/officeart/2005/8/layout/vList2"/>
    <dgm:cxn modelId="{1838AF3D-E759-0641-A426-7B2C4465218D}" type="presOf" srcId="{D590E674-879E-4CEA-926B-E663927C5D1A}" destId="{5F34A433-179B-8043-8755-B1E86916513E}" srcOrd="0" destOrd="0" presId="urn:microsoft.com/office/officeart/2005/8/layout/vList2"/>
    <dgm:cxn modelId="{46674A57-02C4-4950-97EC-B6BD4C7ED112}" srcId="{8D30F12B-D379-41EF-94C0-664C3257082F}" destId="{25D20312-72A5-4A12-8F46-6C61E0E23BB4}" srcOrd="1" destOrd="0" parTransId="{9E094F3D-665B-45D1-8A76-18F27E771D6E}" sibTransId="{DBCBBF5E-B221-4457-A18D-60E457D5F9BB}"/>
    <dgm:cxn modelId="{3F2F1D6B-6574-2F4D-A0B2-20BC33DAD042}" type="presOf" srcId="{8D30F12B-D379-41EF-94C0-664C3257082F}" destId="{2F4E251D-0926-284A-95CC-BBFBB6FA8EE5}" srcOrd="0" destOrd="0" presId="urn:microsoft.com/office/officeart/2005/8/layout/vList2"/>
    <dgm:cxn modelId="{4E3CB96F-BE88-49F1-8C6D-3F7073E2C8F1}" srcId="{8D30F12B-D379-41EF-94C0-664C3257082F}" destId="{D590E674-879E-4CEA-926B-E663927C5D1A}" srcOrd="0" destOrd="0" parTransId="{9B0589EE-8067-42E4-A16D-70C57F4EB1AE}" sibTransId="{791EFF2F-7D19-43F4-B236-73B5900BAD5E}"/>
    <dgm:cxn modelId="{10613B84-7826-7649-899F-A0B9DCBD364C}" type="presOf" srcId="{73DBD2E5-1CB0-4571-AF24-010A707DF460}" destId="{F64E94A9-F975-3C4D-A690-F2ADCB01A8C2}" srcOrd="0" destOrd="0" presId="urn:microsoft.com/office/officeart/2005/8/layout/vList2"/>
    <dgm:cxn modelId="{8514B1B5-3E88-4A48-A900-23BD12EC1B15}" type="presOf" srcId="{25D20312-72A5-4A12-8F46-6C61E0E23BB4}" destId="{2C04AC19-425A-B24F-A2BD-BD887442326B}" srcOrd="0" destOrd="0" presId="urn:microsoft.com/office/officeart/2005/8/layout/vList2"/>
    <dgm:cxn modelId="{78212FD3-0725-45FA-B541-6EDCC32227AF}" srcId="{8D30F12B-D379-41EF-94C0-664C3257082F}" destId="{094744CD-2F2E-4C4E-96D1-4B7DD57B8DAD}" srcOrd="3" destOrd="0" parTransId="{91889C61-55C2-461C-9785-51BC9FC1A8C1}" sibTransId="{C4E5AA73-69FF-41EA-B535-F27496C484F0}"/>
    <dgm:cxn modelId="{250713D4-A357-4FAE-BBA3-6FAF7DD53254}" srcId="{8D30F12B-D379-41EF-94C0-664C3257082F}" destId="{73DBD2E5-1CB0-4571-AF24-010A707DF460}" srcOrd="2" destOrd="0" parTransId="{CBF52627-9A92-4217-B55E-F2F6847C4C84}" sibTransId="{D55166B4-AAE6-41D5-B51E-B12A9A9BB6EF}"/>
    <dgm:cxn modelId="{869FF443-67C2-384D-B242-5A08B7A5947A}" type="presParOf" srcId="{2F4E251D-0926-284A-95CC-BBFBB6FA8EE5}" destId="{5F34A433-179B-8043-8755-B1E86916513E}" srcOrd="0" destOrd="0" presId="urn:microsoft.com/office/officeart/2005/8/layout/vList2"/>
    <dgm:cxn modelId="{B063363A-8D09-1F48-B899-00485632D511}" type="presParOf" srcId="{2F4E251D-0926-284A-95CC-BBFBB6FA8EE5}" destId="{58F44C0F-7BDC-AA46-BA8D-A552D0F77CDB}" srcOrd="1" destOrd="0" presId="urn:microsoft.com/office/officeart/2005/8/layout/vList2"/>
    <dgm:cxn modelId="{C6603ABF-E1EA-AF47-B767-C9E7A6C38C0B}" type="presParOf" srcId="{2F4E251D-0926-284A-95CC-BBFBB6FA8EE5}" destId="{2C04AC19-425A-B24F-A2BD-BD887442326B}" srcOrd="2" destOrd="0" presId="urn:microsoft.com/office/officeart/2005/8/layout/vList2"/>
    <dgm:cxn modelId="{9858F5AE-D3BC-AF46-B3E3-1448C3671353}" type="presParOf" srcId="{2F4E251D-0926-284A-95CC-BBFBB6FA8EE5}" destId="{5E1D4FB5-4EEB-CC45-A123-C55A68349077}" srcOrd="3" destOrd="0" presId="urn:microsoft.com/office/officeart/2005/8/layout/vList2"/>
    <dgm:cxn modelId="{28F46E36-D1E0-0F43-8343-43C5B32E9706}" type="presParOf" srcId="{2F4E251D-0926-284A-95CC-BBFBB6FA8EE5}" destId="{F64E94A9-F975-3C4D-A690-F2ADCB01A8C2}" srcOrd="4" destOrd="0" presId="urn:microsoft.com/office/officeart/2005/8/layout/vList2"/>
    <dgm:cxn modelId="{715A7E02-002F-2A4B-806F-CE45B3246666}" type="presParOf" srcId="{2F4E251D-0926-284A-95CC-BBFBB6FA8EE5}" destId="{B8AC8905-A5D6-8D44-ACCF-CBBF3AEAA035}" srcOrd="5" destOrd="0" presId="urn:microsoft.com/office/officeart/2005/8/layout/vList2"/>
    <dgm:cxn modelId="{C5F95233-2AAB-814C-AF4B-C5B753720351}" type="presParOf" srcId="{2F4E251D-0926-284A-95CC-BBFBB6FA8EE5}" destId="{FA8F566D-827F-B345-910E-A78A0A20DE7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74FF5A-D104-4BCB-A56A-66DE029BCCA7}" type="doc">
      <dgm:prSet loTypeId="urn:microsoft.com/office/officeart/2018/layout/CircleProcess" loCatId="simpleprocesssa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D24EB02-712E-47D8-8A2C-90843A0C2D18}">
      <dgm:prSet/>
      <dgm:spPr/>
      <dgm:t>
        <a:bodyPr/>
        <a:lstStyle/>
        <a:p>
          <a:r>
            <a:rPr lang="en-US"/>
            <a:t>To continue to develop as a teacher – knowledge of different year groups</a:t>
          </a:r>
        </a:p>
      </dgm:t>
    </dgm:pt>
    <dgm:pt modelId="{C9A02B8B-36AD-4D00-90A5-DED3D75988FE}" type="parTrans" cxnId="{76D87152-FD1E-478C-9E38-1EF0DCF8DA63}">
      <dgm:prSet/>
      <dgm:spPr/>
      <dgm:t>
        <a:bodyPr/>
        <a:lstStyle/>
        <a:p>
          <a:endParaRPr lang="en-US"/>
        </a:p>
      </dgm:t>
    </dgm:pt>
    <dgm:pt modelId="{8BCF35E4-DB26-4475-AC66-417D0ACC96EF}" type="sibTrans" cxnId="{76D87152-FD1E-478C-9E38-1EF0DCF8DA63}">
      <dgm:prSet/>
      <dgm:spPr/>
      <dgm:t>
        <a:bodyPr/>
        <a:lstStyle/>
        <a:p>
          <a:endParaRPr lang="en-US"/>
        </a:p>
      </dgm:t>
    </dgm:pt>
    <dgm:pt modelId="{A4F28CE6-A3DF-4096-AC47-0DFC196054E7}">
      <dgm:prSet/>
      <dgm:spPr/>
      <dgm:t>
        <a:bodyPr/>
        <a:lstStyle/>
        <a:p>
          <a:r>
            <a:rPr lang="en-US"/>
            <a:t>Desire for change (especially if they have taught in the same year group for a long time).</a:t>
          </a:r>
        </a:p>
      </dgm:t>
    </dgm:pt>
    <dgm:pt modelId="{60362310-EA58-494A-A3D2-9BBC740D2527}" type="parTrans" cxnId="{AF789F5A-3988-4937-8663-B79C3764FEFE}">
      <dgm:prSet/>
      <dgm:spPr/>
      <dgm:t>
        <a:bodyPr/>
        <a:lstStyle/>
        <a:p>
          <a:endParaRPr lang="en-US"/>
        </a:p>
      </dgm:t>
    </dgm:pt>
    <dgm:pt modelId="{1BF3442B-BA16-428B-ADC6-CA5C71959D6A}" type="sibTrans" cxnId="{AF789F5A-3988-4937-8663-B79C3764FEFE}">
      <dgm:prSet/>
      <dgm:spPr/>
      <dgm:t>
        <a:bodyPr/>
        <a:lstStyle/>
        <a:p>
          <a:endParaRPr lang="en-US"/>
        </a:p>
      </dgm:t>
    </dgm:pt>
    <dgm:pt modelId="{4A5EAA40-C4B9-482A-B694-5FE8B21693C5}">
      <dgm:prSet/>
      <dgm:spPr/>
      <dgm:t>
        <a:bodyPr/>
        <a:lstStyle/>
        <a:p>
          <a:r>
            <a:rPr lang="en-US"/>
            <a:t>Don’t assume that if a teacher is currently in the year group above your child, that they will still be there in September!</a:t>
          </a:r>
        </a:p>
      </dgm:t>
    </dgm:pt>
    <dgm:pt modelId="{1EBCF3BF-65BE-473B-95B8-9A6F236E9FCF}" type="parTrans" cxnId="{867809BF-4A66-4774-9D4A-2C6F50312008}">
      <dgm:prSet/>
      <dgm:spPr/>
      <dgm:t>
        <a:bodyPr/>
        <a:lstStyle/>
        <a:p>
          <a:endParaRPr lang="en-US"/>
        </a:p>
      </dgm:t>
    </dgm:pt>
    <dgm:pt modelId="{331B1C4A-B3B9-41EB-8D7C-6198A658ECCB}" type="sibTrans" cxnId="{867809BF-4A66-4774-9D4A-2C6F50312008}">
      <dgm:prSet/>
      <dgm:spPr/>
      <dgm:t>
        <a:bodyPr/>
        <a:lstStyle/>
        <a:p>
          <a:endParaRPr lang="en-US"/>
        </a:p>
      </dgm:t>
    </dgm:pt>
    <dgm:pt modelId="{6F4E49A9-31A1-514D-88A2-35BA473FC0C3}" type="pres">
      <dgm:prSet presAssocID="{5F74FF5A-D104-4BCB-A56A-66DE029BCCA7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E19E7FE7-E4D5-4347-9CD6-48EFB41790A3}" type="pres">
      <dgm:prSet presAssocID="{4A5EAA40-C4B9-482A-B694-5FE8B21693C5}" presName="Accent3" presStyleCnt="0"/>
      <dgm:spPr/>
    </dgm:pt>
    <dgm:pt modelId="{61FA5C2B-411C-7F4F-8B8D-1E679FEB4F0A}" type="pres">
      <dgm:prSet presAssocID="{4A5EAA40-C4B9-482A-B694-5FE8B21693C5}" presName="Accent" presStyleLbl="node1" presStyleIdx="0" presStyleCnt="6"/>
      <dgm:spPr/>
    </dgm:pt>
    <dgm:pt modelId="{EC83F3E9-792F-334F-AC6C-EB77D0A7BDB7}" type="pres">
      <dgm:prSet presAssocID="{4A5EAA40-C4B9-482A-B694-5FE8B21693C5}" presName="ParentBackground3" presStyleCnt="0"/>
      <dgm:spPr/>
    </dgm:pt>
    <dgm:pt modelId="{5E1C5C2B-5DF3-4B45-91C2-1CDB6ABA3EAB}" type="pres">
      <dgm:prSet presAssocID="{4A5EAA40-C4B9-482A-B694-5FE8B21693C5}" presName="ParentBackground" presStyleLbl="node1" presStyleIdx="1" presStyleCnt="6"/>
      <dgm:spPr/>
    </dgm:pt>
    <dgm:pt modelId="{B92D8CB0-C645-494B-A689-263400894739}" type="pres">
      <dgm:prSet presAssocID="{4A5EAA40-C4B9-482A-B694-5FE8B21693C5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D30D0A6D-A9F7-1A4F-B453-74D926DBF5D5}" type="pres">
      <dgm:prSet presAssocID="{A4F28CE6-A3DF-4096-AC47-0DFC196054E7}" presName="Accent2" presStyleCnt="0"/>
      <dgm:spPr/>
    </dgm:pt>
    <dgm:pt modelId="{A74E2685-ADE5-6442-8A53-BA81954911B2}" type="pres">
      <dgm:prSet presAssocID="{A4F28CE6-A3DF-4096-AC47-0DFC196054E7}" presName="Accent" presStyleLbl="node1" presStyleIdx="2" presStyleCnt="6"/>
      <dgm:spPr/>
    </dgm:pt>
    <dgm:pt modelId="{D9A8ED83-D44E-CA4E-A869-AB768E036751}" type="pres">
      <dgm:prSet presAssocID="{A4F28CE6-A3DF-4096-AC47-0DFC196054E7}" presName="ParentBackground2" presStyleCnt="0"/>
      <dgm:spPr/>
    </dgm:pt>
    <dgm:pt modelId="{ACEAD9E8-AE6F-FF46-A343-461D1223D857}" type="pres">
      <dgm:prSet presAssocID="{A4F28CE6-A3DF-4096-AC47-0DFC196054E7}" presName="ParentBackground" presStyleLbl="node1" presStyleIdx="3" presStyleCnt="6"/>
      <dgm:spPr/>
    </dgm:pt>
    <dgm:pt modelId="{27464F58-5E00-3846-9455-E48784F8E8CD}" type="pres">
      <dgm:prSet presAssocID="{A4F28CE6-A3DF-4096-AC47-0DFC196054E7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62331F16-C452-F041-B44F-4E9580F57438}" type="pres">
      <dgm:prSet presAssocID="{5D24EB02-712E-47D8-8A2C-90843A0C2D18}" presName="Accent1" presStyleCnt="0"/>
      <dgm:spPr/>
    </dgm:pt>
    <dgm:pt modelId="{FCBC5276-1926-954A-9529-61BE224674D0}" type="pres">
      <dgm:prSet presAssocID="{5D24EB02-712E-47D8-8A2C-90843A0C2D18}" presName="Accent" presStyleLbl="node1" presStyleIdx="4" presStyleCnt="6"/>
      <dgm:spPr/>
    </dgm:pt>
    <dgm:pt modelId="{BD603901-6F98-D64A-AF17-97AB97961409}" type="pres">
      <dgm:prSet presAssocID="{5D24EB02-712E-47D8-8A2C-90843A0C2D18}" presName="ParentBackground1" presStyleCnt="0"/>
      <dgm:spPr/>
    </dgm:pt>
    <dgm:pt modelId="{5357B2E1-5A5E-6347-A461-B1CB9AB6DA05}" type="pres">
      <dgm:prSet presAssocID="{5D24EB02-712E-47D8-8A2C-90843A0C2D18}" presName="ParentBackground" presStyleLbl="node1" presStyleIdx="5" presStyleCnt="6"/>
      <dgm:spPr/>
    </dgm:pt>
    <dgm:pt modelId="{7CB5CB48-F505-8849-8070-13836DAB94F4}" type="pres">
      <dgm:prSet presAssocID="{5D24EB02-712E-47D8-8A2C-90843A0C2D18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43B68938-5D08-3F41-80EF-0EEA28E4D497}" type="presOf" srcId="{5D24EB02-712E-47D8-8A2C-90843A0C2D18}" destId="{5357B2E1-5A5E-6347-A461-B1CB9AB6DA05}" srcOrd="0" destOrd="0" presId="urn:microsoft.com/office/officeart/2018/layout/CircleProcess"/>
    <dgm:cxn modelId="{A26E6F52-5E29-AF4F-914E-7347EC4EBF2C}" type="presOf" srcId="{4A5EAA40-C4B9-482A-B694-5FE8B21693C5}" destId="{B92D8CB0-C645-494B-A689-263400894739}" srcOrd="1" destOrd="0" presId="urn:microsoft.com/office/officeart/2018/layout/CircleProcess"/>
    <dgm:cxn modelId="{76D87152-FD1E-478C-9E38-1EF0DCF8DA63}" srcId="{5F74FF5A-D104-4BCB-A56A-66DE029BCCA7}" destId="{5D24EB02-712E-47D8-8A2C-90843A0C2D18}" srcOrd="0" destOrd="0" parTransId="{C9A02B8B-36AD-4D00-90A5-DED3D75988FE}" sibTransId="{8BCF35E4-DB26-4475-AC66-417D0ACC96EF}"/>
    <dgm:cxn modelId="{AF789F5A-3988-4937-8663-B79C3764FEFE}" srcId="{5F74FF5A-D104-4BCB-A56A-66DE029BCCA7}" destId="{A4F28CE6-A3DF-4096-AC47-0DFC196054E7}" srcOrd="1" destOrd="0" parTransId="{60362310-EA58-494A-A3D2-9BBC740D2527}" sibTransId="{1BF3442B-BA16-428B-ADC6-CA5C71959D6A}"/>
    <dgm:cxn modelId="{07618A92-8D3A-C14F-92AA-A55750AE2FB3}" type="presOf" srcId="{5F74FF5A-D104-4BCB-A56A-66DE029BCCA7}" destId="{6F4E49A9-31A1-514D-88A2-35BA473FC0C3}" srcOrd="0" destOrd="0" presId="urn:microsoft.com/office/officeart/2018/layout/CircleProcess"/>
    <dgm:cxn modelId="{83AAE497-44CB-2646-A86B-F07B4B9840A2}" type="presOf" srcId="{A4F28CE6-A3DF-4096-AC47-0DFC196054E7}" destId="{ACEAD9E8-AE6F-FF46-A343-461D1223D857}" srcOrd="0" destOrd="0" presId="urn:microsoft.com/office/officeart/2018/layout/CircleProcess"/>
    <dgm:cxn modelId="{6BB2D6B3-4DEB-B847-944A-45A743A2057A}" type="presOf" srcId="{4A5EAA40-C4B9-482A-B694-5FE8B21693C5}" destId="{5E1C5C2B-5DF3-4B45-91C2-1CDB6ABA3EAB}" srcOrd="0" destOrd="0" presId="urn:microsoft.com/office/officeart/2018/layout/CircleProcess"/>
    <dgm:cxn modelId="{867809BF-4A66-4774-9D4A-2C6F50312008}" srcId="{5F74FF5A-D104-4BCB-A56A-66DE029BCCA7}" destId="{4A5EAA40-C4B9-482A-B694-5FE8B21693C5}" srcOrd="2" destOrd="0" parTransId="{1EBCF3BF-65BE-473B-95B8-9A6F236E9FCF}" sibTransId="{331B1C4A-B3B9-41EB-8D7C-6198A658ECCB}"/>
    <dgm:cxn modelId="{A0B33DC8-9BB1-8B48-ABB1-2B1ADBC533B1}" type="presOf" srcId="{5D24EB02-712E-47D8-8A2C-90843A0C2D18}" destId="{7CB5CB48-F505-8849-8070-13836DAB94F4}" srcOrd="1" destOrd="0" presId="urn:microsoft.com/office/officeart/2018/layout/CircleProcess"/>
    <dgm:cxn modelId="{FF8FF6D0-CC06-C046-91B0-8255EE1E02EB}" type="presOf" srcId="{A4F28CE6-A3DF-4096-AC47-0DFC196054E7}" destId="{27464F58-5E00-3846-9455-E48784F8E8CD}" srcOrd="1" destOrd="0" presId="urn:microsoft.com/office/officeart/2018/layout/CircleProcess"/>
    <dgm:cxn modelId="{96599614-188D-BD47-AC2D-BB5E2E1D6B58}" type="presParOf" srcId="{6F4E49A9-31A1-514D-88A2-35BA473FC0C3}" destId="{E19E7FE7-E4D5-4347-9CD6-48EFB41790A3}" srcOrd="0" destOrd="0" presId="urn:microsoft.com/office/officeart/2018/layout/CircleProcess"/>
    <dgm:cxn modelId="{C56C7376-C26B-3547-AD8B-7F78EFFC87D2}" type="presParOf" srcId="{E19E7FE7-E4D5-4347-9CD6-48EFB41790A3}" destId="{61FA5C2B-411C-7F4F-8B8D-1E679FEB4F0A}" srcOrd="0" destOrd="0" presId="urn:microsoft.com/office/officeart/2018/layout/CircleProcess"/>
    <dgm:cxn modelId="{3511427E-8773-884B-8ACB-712712C8C9E2}" type="presParOf" srcId="{6F4E49A9-31A1-514D-88A2-35BA473FC0C3}" destId="{EC83F3E9-792F-334F-AC6C-EB77D0A7BDB7}" srcOrd="1" destOrd="0" presId="urn:microsoft.com/office/officeart/2018/layout/CircleProcess"/>
    <dgm:cxn modelId="{C3C1E161-A7B3-C84B-81DB-007879C70432}" type="presParOf" srcId="{EC83F3E9-792F-334F-AC6C-EB77D0A7BDB7}" destId="{5E1C5C2B-5DF3-4B45-91C2-1CDB6ABA3EAB}" srcOrd="0" destOrd="0" presId="urn:microsoft.com/office/officeart/2018/layout/CircleProcess"/>
    <dgm:cxn modelId="{92885608-45CA-FE42-A949-11EA30E52B72}" type="presParOf" srcId="{6F4E49A9-31A1-514D-88A2-35BA473FC0C3}" destId="{B92D8CB0-C645-494B-A689-263400894739}" srcOrd="2" destOrd="0" presId="urn:microsoft.com/office/officeart/2018/layout/CircleProcess"/>
    <dgm:cxn modelId="{C466CFEE-C645-8C4F-A28B-B07504A4D73C}" type="presParOf" srcId="{6F4E49A9-31A1-514D-88A2-35BA473FC0C3}" destId="{D30D0A6D-A9F7-1A4F-B453-74D926DBF5D5}" srcOrd="3" destOrd="0" presId="urn:microsoft.com/office/officeart/2018/layout/CircleProcess"/>
    <dgm:cxn modelId="{35AB67F8-E1E0-0F47-AD29-05A329B7C575}" type="presParOf" srcId="{D30D0A6D-A9F7-1A4F-B453-74D926DBF5D5}" destId="{A74E2685-ADE5-6442-8A53-BA81954911B2}" srcOrd="0" destOrd="0" presId="urn:microsoft.com/office/officeart/2018/layout/CircleProcess"/>
    <dgm:cxn modelId="{D0E2EDE8-1680-AE45-862B-02A6BAAF04A5}" type="presParOf" srcId="{6F4E49A9-31A1-514D-88A2-35BA473FC0C3}" destId="{D9A8ED83-D44E-CA4E-A869-AB768E036751}" srcOrd="4" destOrd="0" presId="urn:microsoft.com/office/officeart/2018/layout/CircleProcess"/>
    <dgm:cxn modelId="{7C1BA456-714A-B249-84C5-9D7DD3F53F3E}" type="presParOf" srcId="{D9A8ED83-D44E-CA4E-A869-AB768E036751}" destId="{ACEAD9E8-AE6F-FF46-A343-461D1223D857}" srcOrd="0" destOrd="0" presId="urn:microsoft.com/office/officeart/2018/layout/CircleProcess"/>
    <dgm:cxn modelId="{596810BE-1029-AA47-9729-E7FAB3107A6C}" type="presParOf" srcId="{6F4E49A9-31A1-514D-88A2-35BA473FC0C3}" destId="{27464F58-5E00-3846-9455-E48784F8E8CD}" srcOrd="5" destOrd="0" presId="urn:microsoft.com/office/officeart/2018/layout/CircleProcess"/>
    <dgm:cxn modelId="{60218619-49E2-E145-9EA4-2A11FE2C5669}" type="presParOf" srcId="{6F4E49A9-31A1-514D-88A2-35BA473FC0C3}" destId="{62331F16-C452-F041-B44F-4E9580F57438}" srcOrd="6" destOrd="0" presId="urn:microsoft.com/office/officeart/2018/layout/CircleProcess"/>
    <dgm:cxn modelId="{1765D3B0-6078-274C-AA7A-BC2F6B3EB0B5}" type="presParOf" srcId="{62331F16-C452-F041-B44F-4E9580F57438}" destId="{FCBC5276-1926-954A-9529-61BE224674D0}" srcOrd="0" destOrd="0" presId="urn:microsoft.com/office/officeart/2018/layout/CircleProcess"/>
    <dgm:cxn modelId="{FAF685D6-EB06-5042-9B73-0A262821A4EB}" type="presParOf" srcId="{6F4E49A9-31A1-514D-88A2-35BA473FC0C3}" destId="{BD603901-6F98-D64A-AF17-97AB97961409}" srcOrd="7" destOrd="0" presId="urn:microsoft.com/office/officeart/2018/layout/CircleProcess"/>
    <dgm:cxn modelId="{95D9D36E-05F3-6F43-9533-DA562B4F645E}" type="presParOf" srcId="{BD603901-6F98-D64A-AF17-97AB97961409}" destId="{5357B2E1-5A5E-6347-A461-B1CB9AB6DA05}" srcOrd="0" destOrd="0" presId="urn:microsoft.com/office/officeart/2018/layout/CircleProcess"/>
    <dgm:cxn modelId="{494C510A-036E-1D46-A9DA-71F6F31FB93A}" type="presParOf" srcId="{6F4E49A9-31A1-514D-88A2-35BA473FC0C3}" destId="{7CB5CB48-F505-8849-8070-13836DAB94F4}" srcOrd="8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1E1D93-A067-40C5-9145-C86FC4A25CC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3157529-31CA-4FE2-AB5F-1D8F21D5D483}">
      <dgm:prSet/>
      <dgm:spPr/>
      <dgm:t>
        <a:bodyPr/>
        <a:lstStyle/>
        <a:p>
          <a:r>
            <a:rPr lang="en-US"/>
            <a:t>Families will receive a letter/email telling them about your child’s new class on 19</a:t>
          </a:r>
          <a:r>
            <a:rPr lang="en-US" baseline="30000"/>
            <a:t>th</a:t>
          </a:r>
          <a:r>
            <a:rPr lang="en-US"/>
            <a:t> June.</a:t>
          </a:r>
        </a:p>
      </dgm:t>
    </dgm:pt>
    <dgm:pt modelId="{4FE3D9E0-10DC-4FFD-9BCC-E12866112237}" type="parTrans" cxnId="{A5912211-F273-45C1-9F89-7F9B336851F0}">
      <dgm:prSet/>
      <dgm:spPr/>
      <dgm:t>
        <a:bodyPr/>
        <a:lstStyle/>
        <a:p>
          <a:endParaRPr lang="en-US"/>
        </a:p>
      </dgm:t>
    </dgm:pt>
    <dgm:pt modelId="{9383C9CD-A36D-4196-A8F1-D0F1385263B3}" type="sibTrans" cxnId="{A5912211-F273-45C1-9F89-7F9B336851F0}">
      <dgm:prSet/>
      <dgm:spPr/>
      <dgm:t>
        <a:bodyPr/>
        <a:lstStyle/>
        <a:p>
          <a:endParaRPr lang="en-US"/>
        </a:p>
      </dgm:t>
    </dgm:pt>
    <dgm:pt modelId="{AD5B8FF3-A62E-4735-A92D-E3E57B10B39D}">
      <dgm:prSet/>
      <dgm:spPr/>
      <dgm:t>
        <a:bodyPr/>
        <a:lstStyle/>
        <a:p>
          <a:r>
            <a:rPr lang="en-US"/>
            <a:t>Please remain positive – even if this is a surprise/shock to you!</a:t>
          </a:r>
        </a:p>
      </dgm:t>
    </dgm:pt>
    <dgm:pt modelId="{72DC22DF-F6CC-4A67-9972-04F3378D4578}" type="parTrans" cxnId="{AB06F851-6D7B-4F77-BEB3-276082FC6B65}">
      <dgm:prSet/>
      <dgm:spPr/>
      <dgm:t>
        <a:bodyPr/>
        <a:lstStyle/>
        <a:p>
          <a:endParaRPr lang="en-US"/>
        </a:p>
      </dgm:t>
    </dgm:pt>
    <dgm:pt modelId="{06DE00A2-003D-42A7-871F-2A965896FBAA}" type="sibTrans" cxnId="{AB06F851-6D7B-4F77-BEB3-276082FC6B65}">
      <dgm:prSet/>
      <dgm:spPr/>
      <dgm:t>
        <a:bodyPr/>
        <a:lstStyle/>
        <a:p>
          <a:endParaRPr lang="en-US"/>
        </a:p>
      </dgm:t>
    </dgm:pt>
    <dgm:pt modelId="{3489A04F-EA7E-4E9C-8983-0383489CCD2E}" type="pres">
      <dgm:prSet presAssocID="{F01E1D93-A067-40C5-9145-C86FC4A25CC7}" presName="root" presStyleCnt="0">
        <dgm:presLayoutVars>
          <dgm:dir/>
          <dgm:resizeHandles val="exact"/>
        </dgm:presLayoutVars>
      </dgm:prSet>
      <dgm:spPr/>
    </dgm:pt>
    <dgm:pt modelId="{9F9AD4FB-D475-4BD7-BC7A-4D0EE9D3E93F}" type="pres">
      <dgm:prSet presAssocID="{B3157529-31CA-4FE2-AB5F-1D8F21D5D483}" presName="compNode" presStyleCnt="0"/>
      <dgm:spPr/>
    </dgm:pt>
    <dgm:pt modelId="{7B387528-31B9-4982-8003-A58A9223E666}" type="pres">
      <dgm:prSet presAssocID="{B3157529-31CA-4FE2-AB5F-1D8F21D5D483}" presName="bgRect" presStyleLbl="bgShp" presStyleIdx="0" presStyleCnt="2"/>
      <dgm:spPr/>
    </dgm:pt>
    <dgm:pt modelId="{EB86F249-9067-4916-9BAE-08E1D617F1ED}" type="pres">
      <dgm:prSet presAssocID="{B3157529-31CA-4FE2-AB5F-1D8F21D5D48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7B814FED-1B71-425E-81EE-3ED72BDE3CEC}" type="pres">
      <dgm:prSet presAssocID="{B3157529-31CA-4FE2-AB5F-1D8F21D5D483}" presName="spaceRect" presStyleCnt="0"/>
      <dgm:spPr/>
    </dgm:pt>
    <dgm:pt modelId="{DB92F1C4-147A-4C25-BAA7-3A40AE2BE1C9}" type="pres">
      <dgm:prSet presAssocID="{B3157529-31CA-4FE2-AB5F-1D8F21D5D483}" presName="parTx" presStyleLbl="revTx" presStyleIdx="0" presStyleCnt="2">
        <dgm:presLayoutVars>
          <dgm:chMax val="0"/>
          <dgm:chPref val="0"/>
        </dgm:presLayoutVars>
      </dgm:prSet>
      <dgm:spPr/>
    </dgm:pt>
    <dgm:pt modelId="{501DE7EB-AD2D-406D-9339-ED3924D6A5FC}" type="pres">
      <dgm:prSet presAssocID="{9383C9CD-A36D-4196-A8F1-D0F1385263B3}" presName="sibTrans" presStyleCnt="0"/>
      <dgm:spPr/>
    </dgm:pt>
    <dgm:pt modelId="{04464082-3F11-4288-929A-E715B9238CB2}" type="pres">
      <dgm:prSet presAssocID="{AD5B8FF3-A62E-4735-A92D-E3E57B10B39D}" presName="compNode" presStyleCnt="0"/>
      <dgm:spPr/>
    </dgm:pt>
    <dgm:pt modelId="{CB727BB0-E99B-4C17-81AD-F0D63153D178}" type="pres">
      <dgm:prSet presAssocID="{AD5B8FF3-A62E-4735-A92D-E3E57B10B39D}" presName="bgRect" presStyleLbl="bgShp" presStyleIdx="1" presStyleCnt="2"/>
      <dgm:spPr/>
    </dgm:pt>
    <dgm:pt modelId="{F61F927C-74DE-4CEC-8262-2AF502EFC7D5}" type="pres">
      <dgm:prSet presAssocID="{AD5B8FF3-A62E-4735-A92D-E3E57B10B39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with Pulse"/>
        </a:ext>
      </dgm:extLst>
    </dgm:pt>
    <dgm:pt modelId="{D7130EDA-0118-4440-BA42-6100B815040C}" type="pres">
      <dgm:prSet presAssocID="{AD5B8FF3-A62E-4735-A92D-E3E57B10B39D}" presName="spaceRect" presStyleCnt="0"/>
      <dgm:spPr/>
    </dgm:pt>
    <dgm:pt modelId="{88CAD8DD-1E04-4436-9D25-1D31C76231F9}" type="pres">
      <dgm:prSet presAssocID="{AD5B8FF3-A62E-4735-A92D-E3E57B10B39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5912211-F273-45C1-9F89-7F9B336851F0}" srcId="{F01E1D93-A067-40C5-9145-C86FC4A25CC7}" destId="{B3157529-31CA-4FE2-AB5F-1D8F21D5D483}" srcOrd="0" destOrd="0" parTransId="{4FE3D9E0-10DC-4FFD-9BCC-E12866112237}" sibTransId="{9383C9CD-A36D-4196-A8F1-D0F1385263B3}"/>
    <dgm:cxn modelId="{AB06F851-6D7B-4F77-BEB3-276082FC6B65}" srcId="{F01E1D93-A067-40C5-9145-C86FC4A25CC7}" destId="{AD5B8FF3-A62E-4735-A92D-E3E57B10B39D}" srcOrd="1" destOrd="0" parTransId="{72DC22DF-F6CC-4A67-9972-04F3378D4578}" sibTransId="{06DE00A2-003D-42A7-871F-2A965896FBAA}"/>
    <dgm:cxn modelId="{0246A15E-9BC7-471C-A8F0-1BA0739D6151}" type="presOf" srcId="{F01E1D93-A067-40C5-9145-C86FC4A25CC7}" destId="{3489A04F-EA7E-4E9C-8983-0383489CCD2E}" srcOrd="0" destOrd="0" presId="urn:microsoft.com/office/officeart/2018/2/layout/IconVerticalSolidList"/>
    <dgm:cxn modelId="{DCF45289-4BF9-4DF1-AFD1-CFDDBB025D25}" type="presOf" srcId="{AD5B8FF3-A62E-4735-A92D-E3E57B10B39D}" destId="{88CAD8DD-1E04-4436-9D25-1D31C76231F9}" srcOrd="0" destOrd="0" presId="urn:microsoft.com/office/officeart/2018/2/layout/IconVerticalSolidList"/>
    <dgm:cxn modelId="{3501F991-8BAB-417C-8D1B-CF355AAB2BBA}" type="presOf" srcId="{B3157529-31CA-4FE2-AB5F-1D8F21D5D483}" destId="{DB92F1C4-147A-4C25-BAA7-3A40AE2BE1C9}" srcOrd="0" destOrd="0" presId="urn:microsoft.com/office/officeart/2018/2/layout/IconVerticalSolidList"/>
    <dgm:cxn modelId="{190B7E35-FEF4-4FD5-970C-FEF463F0CD94}" type="presParOf" srcId="{3489A04F-EA7E-4E9C-8983-0383489CCD2E}" destId="{9F9AD4FB-D475-4BD7-BC7A-4D0EE9D3E93F}" srcOrd="0" destOrd="0" presId="urn:microsoft.com/office/officeart/2018/2/layout/IconVerticalSolidList"/>
    <dgm:cxn modelId="{429B9283-9C91-449F-9395-BDEC57ED6AC9}" type="presParOf" srcId="{9F9AD4FB-D475-4BD7-BC7A-4D0EE9D3E93F}" destId="{7B387528-31B9-4982-8003-A58A9223E666}" srcOrd="0" destOrd="0" presId="urn:microsoft.com/office/officeart/2018/2/layout/IconVerticalSolidList"/>
    <dgm:cxn modelId="{CB7CE937-2DFA-43B6-8921-28A5CD41C7AE}" type="presParOf" srcId="{9F9AD4FB-D475-4BD7-BC7A-4D0EE9D3E93F}" destId="{EB86F249-9067-4916-9BAE-08E1D617F1ED}" srcOrd="1" destOrd="0" presId="urn:microsoft.com/office/officeart/2018/2/layout/IconVerticalSolidList"/>
    <dgm:cxn modelId="{F9D5C7C9-99D5-47ED-AF05-AFEF736E2EDA}" type="presParOf" srcId="{9F9AD4FB-D475-4BD7-BC7A-4D0EE9D3E93F}" destId="{7B814FED-1B71-425E-81EE-3ED72BDE3CEC}" srcOrd="2" destOrd="0" presId="urn:microsoft.com/office/officeart/2018/2/layout/IconVerticalSolidList"/>
    <dgm:cxn modelId="{D83A0FC2-F92F-4F8F-9AD3-F9DDC39E2153}" type="presParOf" srcId="{9F9AD4FB-D475-4BD7-BC7A-4D0EE9D3E93F}" destId="{DB92F1C4-147A-4C25-BAA7-3A40AE2BE1C9}" srcOrd="3" destOrd="0" presId="urn:microsoft.com/office/officeart/2018/2/layout/IconVerticalSolidList"/>
    <dgm:cxn modelId="{387FBC0A-0DCB-4ED9-AE51-D363FB2A19EA}" type="presParOf" srcId="{3489A04F-EA7E-4E9C-8983-0383489CCD2E}" destId="{501DE7EB-AD2D-406D-9339-ED3924D6A5FC}" srcOrd="1" destOrd="0" presId="urn:microsoft.com/office/officeart/2018/2/layout/IconVerticalSolidList"/>
    <dgm:cxn modelId="{CC4A0B08-5531-45BF-9BE4-26DADD1DE3F6}" type="presParOf" srcId="{3489A04F-EA7E-4E9C-8983-0383489CCD2E}" destId="{04464082-3F11-4288-929A-E715B9238CB2}" srcOrd="2" destOrd="0" presId="urn:microsoft.com/office/officeart/2018/2/layout/IconVerticalSolidList"/>
    <dgm:cxn modelId="{CF48C978-FE94-44A2-A27B-FDE2998E8FEE}" type="presParOf" srcId="{04464082-3F11-4288-929A-E715B9238CB2}" destId="{CB727BB0-E99B-4C17-81AD-F0D63153D178}" srcOrd="0" destOrd="0" presId="urn:microsoft.com/office/officeart/2018/2/layout/IconVerticalSolidList"/>
    <dgm:cxn modelId="{58E631BA-E6F2-4205-8207-051FD43619E5}" type="presParOf" srcId="{04464082-3F11-4288-929A-E715B9238CB2}" destId="{F61F927C-74DE-4CEC-8262-2AF502EFC7D5}" srcOrd="1" destOrd="0" presId="urn:microsoft.com/office/officeart/2018/2/layout/IconVerticalSolidList"/>
    <dgm:cxn modelId="{A7F1A6D3-36C7-4503-8F99-D24A51B4A8C2}" type="presParOf" srcId="{04464082-3F11-4288-929A-E715B9238CB2}" destId="{D7130EDA-0118-4440-BA42-6100B815040C}" srcOrd="2" destOrd="0" presId="urn:microsoft.com/office/officeart/2018/2/layout/IconVerticalSolidList"/>
    <dgm:cxn modelId="{03C307A6-EEBE-4CDF-A49E-4896503D7693}" type="presParOf" srcId="{04464082-3F11-4288-929A-E715B9238CB2}" destId="{88CAD8DD-1E04-4436-9D25-1D31C76231F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43D5BDA-97BA-4AB3-963F-B835048A8B2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904EC82-E77F-44A5-9E3F-668DC6BCE759}">
      <dgm:prSet/>
      <dgm:spPr/>
      <dgm:t>
        <a:bodyPr/>
        <a:lstStyle/>
        <a:p>
          <a:r>
            <a:rPr lang="en-US"/>
            <a:t>Children will talk about their new year group in their classes</a:t>
          </a:r>
        </a:p>
      </dgm:t>
    </dgm:pt>
    <dgm:pt modelId="{F9A30F3E-1448-4AE4-B7E2-327DE9FA33A4}" type="parTrans" cxnId="{7A487E5A-0C7D-4CB1-B56B-10DFA5D2866D}">
      <dgm:prSet/>
      <dgm:spPr/>
      <dgm:t>
        <a:bodyPr/>
        <a:lstStyle/>
        <a:p>
          <a:endParaRPr lang="en-US"/>
        </a:p>
      </dgm:t>
    </dgm:pt>
    <dgm:pt modelId="{BB23F547-390E-4CCF-B00D-D5792192247B}" type="sibTrans" cxnId="{7A487E5A-0C7D-4CB1-B56B-10DFA5D2866D}">
      <dgm:prSet/>
      <dgm:spPr/>
      <dgm:t>
        <a:bodyPr/>
        <a:lstStyle/>
        <a:p>
          <a:endParaRPr lang="en-US"/>
        </a:p>
      </dgm:t>
    </dgm:pt>
    <dgm:pt modelId="{A2374F19-891C-40C6-BBAE-8528C7682D24}">
      <dgm:prSet/>
      <dgm:spPr/>
      <dgm:t>
        <a:bodyPr/>
        <a:lstStyle/>
        <a:p>
          <a:r>
            <a:rPr lang="en-US"/>
            <a:t>Teachers will continue to pop in to start forming relationships</a:t>
          </a:r>
        </a:p>
      </dgm:t>
    </dgm:pt>
    <dgm:pt modelId="{BF8D296D-962A-4FB3-A444-881334E8805A}" type="parTrans" cxnId="{7313826F-04E8-420A-A22E-D3305901CC85}">
      <dgm:prSet/>
      <dgm:spPr/>
      <dgm:t>
        <a:bodyPr/>
        <a:lstStyle/>
        <a:p>
          <a:endParaRPr lang="en-US"/>
        </a:p>
      </dgm:t>
    </dgm:pt>
    <dgm:pt modelId="{8831375E-986F-4A03-AF59-9589FF9EB9E7}" type="sibTrans" cxnId="{7313826F-04E8-420A-A22E-D3305901CC85}">
      <dgm:prSet/>
      <dgm:spPr/>
      <dgm:t>
        <a:bodyPr/>
        <a:lstStyle/>
        <a:p>
          <a:endParaRPr lang="en-US"/>
        </a:p>
      </dgm:t>
    </dgm:pt>
    <dgm:pt modelId="{4D2DA7B0-4A3B-4F66-9B0F-55D08CE54AB9}">
      <dgm:prSet/>
      <dgm:spPr/>
      <dgm:t>
        <a:bodyPr/>
        <a:lstStyle/>
        <a:p>
          <a:r>
            <a:rPr lang="en-US"/>
            <a:t>Formal Transition days on the 11</a:t>
          </a:r>
          <a:r>
            <a:rPr lang="en-US" baseline="30000"/>
            <a:t>th</a:t>
          </a:r>
          <a:r>
            <a:rPr lang="en-US"/>
            <a:t> and 12</a:t>
          </a:r>
          <a:r>
            <a:rPr lang="en-US" baseline="30000"/>
            <a:t>th</a:t>
          </a:r>
          <a:r>
            <a:rPr lang="en-US"/>
            <a:t> July – we are highly unusual in providing two days for this.</a:t>
          </a:r>
        </a:p>
      </dgm:t>
    </dgm:pt>
    <dgm:pt modelId="{09EE1F69-6CCC-4BEC-9ECD-092CC39FEE76}" type="parTrans" cxnId="{92273E4C-ECEF-45D7-A152-3AAFD1C2ECF8}">
      <dgm:prSet/>
      <dgm:spPr/>
      <dgm:t>
        <a:bodyPr/>
        <a:lstStyle/>
        <a:p>
          <a:endParaRPr lang="en-US"/>
        </a:p>
      </dgm:t>
    </dgm:pt>
    <dgm:pt modelId="{D88CECFF-8A21-4784-AF9E-7CC01FEA04EE}" type="sibTrans" cxnId="{92273E4C-ECEF-45D7-A152-3AAFD1C2ECF8}">
      <dgm:prSet/>
      <dgm:spPr/>
      <dgm:t>
        <a:bodyPr/>
        <a:lstStyle/>
        <a:p>
          <a:endParaRPr lang="en-US"/>
        </a:p>
      </dgm:t>
    </dgm:pt>
    <dgm:pt modelId="{CE4072B5-219C-014A-A4E4-6F9F0AB84B90}" type="pres">
      <dgm:prSet presAssocID="{143D5BDA-97BA-4AB3-963F-B835048A8B28}" presName="linear" presStyleCnt="0">
        <dgm:presLayoutVars>
          <dgm:animLvl val="lvl"/>
          <dgm:resizeHandles val="exact"/>
        </dgm:presLayoutVars>
      </dgm:prSet>
      <dgm:spPr/>
    </dgm:pt>
    <dgm:pt modelId="{115FA547-506F-1B4B-893B-40310358C7E2}" type="pres">
      <dgm:prSet presAssocID="{9904EC82-E77F-44A5-9E3F-668DC6BCE75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2F5FEE8-B0E2-634A-8D40-496BD43DAF1F}" type="pres">
      <dgm:prSet presAssocID="{BB23F547-390E-4CCF-B00D-D5792192247B}" presName="spacer" presStyleCnt="0"/>
      <dgm:spPr/>
    </dgm:pt>
    <dgm:pt modelId="{458D08FC-F964-D748-B0C8-A01710C1124C}" type="pres">
      <dgm:prSet presAssocID="{A2374F19-891C-40C6-BBAE-8528C7682D2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961EDDC-90A8-7B49-8FA5-5BB06D6D67FA}" type="pres">
      <dgm:prSet presAssocID="{8831375E-986F-4A03-AF59-9589FF9EB9E7}" presName="spacer" presStyleCnt="0"/>
      <dgm:spPr/>
    </dgm:pt>
    <dgm:pt modelId="{D47AF1BC-63E3-284F-B580-D0FA808D1221}" type="pres">
      <dgm:prSet presAssocID="{4D2DA7B0-4A3B-4F66-9B0F-55D08CE54AB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1BBC839-FEF6-9342-9EE2-69B8AB006205}" type="presOf" srcId="{A2374F19-891C-40C6-BBAE-8528C7682D24}" destId="{458D08FC-F964-D748-B0C8-A01710C1124C}" srcOrd="0" destOrd="0" presId="urn:microsoft.com/office/officeart/2005/8/layout/vList2"/>
    <dgm:cxn modelId="{92273E4C-ECEF-45D7-A152-3AAFD1C2ECF8}" srcId="{143D5BDA-97BA-4AB3-963F-B835048A8B28}" destId="{4D2DA7B0-4A3B-4F66-9B0F-55D08CE54AB9}" srcOrd="2" destOrd="0" parTransId="{09EE1F69-6CCC-4BEC-9ECD-092CC39FEE76}" sibTransId="{D88CECFF-8A21-4784-AF9E-7CC01FEA04EE}"/>
    <dgm:cxn modelId="{7A487E5A-0C7D-4CB1-B56B-10DFA5D2866D}" srcId="{143D5BDA-97BA-4AB3-963F-B835048A8B28}" destId="{9904EC82-E77F-44A5-9E3F-668DC6BCE759}" srcOrd="0" destOrd="0" parTransId="{F9A30F3E-1448-4AE4-B7E2-327DE9FA33A4}" sibTransId="{BB23F547-390E-4CCF-B00D-D5792192247B}"/>
    <dgm:cxn modelId="{7313826F-04E8-420A-A22E-D3305901CC85}" srcId="{143D5BDA-97BA-4AB3-963F-B835048A8B28}" destId="{A2374F19-891C-40C6-BBAE-8528C7682D24}" srcOrd="1" destOrd="0" parTransId="{BF8D296D-962A-4FB3-A444-881334E8805A}" sibTransId="{8831375E-986F-4A03-AF59-9589FF9EB9E7}"/>
    <dgm:cxn modelId="{C97FC06F-A59A-494C-A2AC-261AC60F16ED}" type="presOf" srcId="{143D5BDA-97BA-4AB3-963F-B835048A8B28}" destId="{CE4072B5-219C-014A-A4E4-6F9F0AB84B90}" srcOrd="0" destOrd="0" presId="urn:microsoft.com/office/officeart/2005/8/layout/vList2"/>
    <dgm:cxn modelId="{7729878A-217D-4943-8219-1CD026E5667E}" type="presOf" srcId="{4D2DA7B0-4A3B-4F66-9B0F-55D08CE54AB9}" destId="{D47AF1BC-63E3-284F-B580-D0FA808D1221}" srcOrd="0" destOrd="0" presId="urn:microsoft.com/office/officeart/2005/8/layout/vList2"/>
    <dgm:cxn modelId="{73C631AF-958E-AC4E-B17D-16D0085B2B54}" type="presOf" srcId="{9904EC82-E77F-44A5-9E3F-668DC6BCE759}" destId="{115FA547-506F-1B4B-893B-40310358C7E2}" srcOrd="0" destOrd="0" presId="urn:microsoft.com/office/officeart/2005/8/layout/vList2"/>
    <dgm:cxn modelId="{FF306A4A-012F-384A-998A-D67787EBB0F5}" type="presParOf" srcId="{CE4072B5-219C-014A-A4E4-6F9F0AB84B90}" destId="{115FA547-506F-1B4B-893B-40310358C7E2}" srcOrd="0" destOrd="0" presId="urn:microsoft.com/office/officeart/2005/8/layout/vList2"/>
    <dgm:cxn modelId="{BF48D2C8-4E9D-DB44-A5C9-ECB82B87FA48}" type="presParOf" srcId="{CE4072B5-219C-014A-A4E4-6F9F0AB84B90}" destId="{02F5FEE8-B0E2-634A-8D40-496BD43DAF1F}" srcOrd="1" destOrd="0" presId="urn:microsoft.com/office/officeart/2005/8/layout/vList2"/>
    <dgm:cxn modelId="{0EB7F28B-BD5A-BC42-9314-EEE23AA9C9AD}" type="presParOf" srcId="{CE4072B5-219C-014A-A4E4-6F9F0AB84B90}" destId="{458D08FC-F964-D748-B0C8-A01710C1124C}" srcOrd="2" destOrd="0" presId="urn:microsoft.com/office/officeart/2005/8/layout/vList2"/>
    <dgm:cxn modelId="{982D6AC5-7685-694D-A9ED-7F6A0FC3F5FC}" type="presParOf" srcId="{CE4072B5-219C-014A-A4E4-6F9F0AB84B90}" destId="{7961EDDC-90A8-7B49-8FA5-5BB06D6D67FA}" srcOrd="3" destOrd="0" presId="urn:microsoft.com/office/officeart/2005/8/layout/vList2"/>
    <dgm:cxn modelId="{20CE79C1-3585-0344-B61A-04F16F67B8F4}" type="presParOf" srcId="{CE4072B5-219C-014A-A4E4-6F9F0AB84B90}" destId="{D47AF1BC-63E3-284F-B580-D0FA808D122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12228F1-0B34-4696-B397-DA30AE07B0B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AEA76EC-3CFD-44F3-841E-F05C630A6F41}">
      <dgm:prSet/>
      <dgm:spPr/>
      <dgm:t>
        <a:bodyPr/>
        <a:lstStyle/>
        <a:p>
          <a:r>
            <a:rPr lang="en-US"/>
            <a:t>My child has been separated from their best friend</a:t>
          </a:r>
        </a:p>
      </dgm:t>
    </dgm:pt>
    <dgm:pt modelId="{1CB0D94F-950A-416C-8EA5-8B447CB3D64E}" type="parTrans" cxnId="{7C2F37C9-A73F-457B-8603-DAEC64985D01}">
      <dgm:prSet/>
      <dgm:spPr/>
      <dgm:t>
        <a:bodyPr/>
        <a:lstStyle/>
        <a:p>
          <a:endParaRPr lang="en-US"/>
        </a:p>
      </dgm:t>
    </dgm:pt>
    <dgm:pt modelId="{9B6B5E9E-5460-4EC1-A838-4548B2C10C24}" type="sibTrans" cxnId="{7C2F37C9-A73F-457B-8603-DAEC64985D01}">
      <dgm:prSet/>
      <dgm:spPr/>
      <dgm:t>
        <a:bodyPr/>
        <a:lstStyle/>
        <a:p>
          <a:endParaRPr lang="en-US"/>
        </a:p>
      </dgm:t>
    </dgm:pt>
    <dgm:pt modelId="{431263EE-5E92-4AEF-8570-AD481CC4A503}">
      <dgm:prSet/>
      <dgm:spPr/>
      <dgm:t>
        <a:bodyPr/>
        <a:lstStyle/>
        <a:p>
          <a:r>
            <a:rPr lang="en-US"/>
            <a:t>Parents wanted a particular teacher</a:t>
          </a:r>
        </a:p>
      </dgm:t>
    </dgm:pt>
    <dgm:pt modelId="{D01F7EC6-E8FF-4F10-B90F-62DF0A6E3526}" type="parTrans" cxnId="{940A1F4F-1C50-4408-87ED-6394C95B69F7}">
      <dgm:prSet/>
      <dgm:spPr/>
      <dgm:t>
        <a:bodyPr/>
        <a:lstStyle/>
        <a:p>
          <a:endParaRPr lang="en-US"/>
        </a:p>
      </dgm:t>
    </dgm:pt>
    <dgm:pt modelId="{988AEE09-2E85-4C38-A808-E7DAA576741E}" type="sibTrans" cxnId="{940A1F4F-1C50-4408-87ED-6394C95B69F7}">
      <dgm:prSet/>
      <dgm:spPr/>
      <dgm:t>
        <a:bodyPr/>
        <a:lstStyle/>
        <a:p>
          <a:endParaRPr lang="en-US"/>
        </a:p>
      </dgm:t>
    </dgm:pt>
    <dgm:pt modelId="{16D13AF3-9A08-4A1E-981C-274FC0513B7A}">
      <dgm:prSet/>
      <dgm:spPr/>
      <dgm:t>
        <a:bodyPr/>
        <a:lstStyle/>
        <a:p>
          <a:r>
            <a:rPr lang="en-US"/>
            <a:t>Children have been upset</a:t>
          </a:r>
        </a:p>
      </dgm:t>
    </dgm:pt>
    <dgm:pt modelId="{294336D3-B9EA-440D-B682-38CB8EDBEB8C}" type="parTrans" cxnId="{2C427C30-1621-4A9A-8C1E-81DE28CBCBBC}">
      <dgm:prSet/>
      <dgm:spPr/>
      <dgm:t>
        <a:bodyPr/>
        <a:lstStyle/>
        <a:p>
          <a:endParaRPr lang="en-US"/>
        </a:p>
      </dgm:t>
    </dgm:pt>
    <dgm:pt modelId="{0FC31B22-7D48-49D3-AD3E-4831A3A5E135}" type="sibTrans" cxnId="{2C427C30-1621-4A9A-8C1E-81DE28CBCBBC}">
      <dgm:prSet/>
      <dgm:spPr/>
      <dgm:t>
        <a:bodyPr/>
        <a:lstStyle/>
        <a:p>
          <a:endParaRPr lang="en-US"/>
        </a:p>
      </dgm:t>
    </dgm:pt>
    <dgm:pt modelId="{8DC513D6-64F8-6D44-A954-FB5A624B0449}" type="pres">
      <dgm:prSet presAssocID="{612228F1-0B34-4696-B397-DA30AE07B0B7}" presName="vert0" presStyleCnt="0">
        <dgm:presLayoutVars>
          <dgm:dir/>
          <dgm:animOne val="branch"/>
          <dgm:animLvl val="lvl"/>
        </dgm:presLayoutVars>
      </dgm:prSet>
      <dgm:spPr/>
    </dgm:pt>
    <dgm:pt modelId="{275A3C20-8534-7441-AA2E-E97DA76093CF}" type="pres">
      <dgm:prSet presAssocID="{AAEA76EC-3CFD-44F3-841E-F05C630A6F41}" presName="thickLine" presStyleLbl="alignNode1" presStyleIdx="0" presStyleCnt="3"/>
      <dgm:spPr/>
    </dgm:pt>
    <dgm:pt modelId="{8299E530-1A4D-3F42-A21B-B47E27436DF9}" type="pres">
      <dgm:prSet presAssocID="{AAEA76EC-3CFD-44F3-841E-F05C630A6F41}" presName="horz1" presStyleCnt="0"/>
      <dgm:spPr/>
    </dgm:pt>
    <dgm:pt modelId="{C5F34AB2-184A-D34F-AA3F-8CDDAE006A86}" type="pres">
      <dgm:prSet presAssocID="{AAEA76EC-3CFD-44F3-841E-F05C630A6F41}" presName="tx1" presStyleLbl="revTx" presStyleIdx="0" presStyleCnt="3"/>
      <dgm:spPr/>
    </dgm:pt>
    <dgm:pt modelId="{0E9F66A3-2D54-BA4C-9AC9-B8104E50700A}" type="pres">
      <dgm:prSet presAssocID="{AAEA76EC-3CFD-44F3-841E-F05C630A6F41}" presName="vert1" presStyleCnt="0"/>
      <dgm:spPr/>
    </dgm:pt>
    <dgm:pt modelId="{9C65C1EA-30E9-EC4C-84A3-25216870E679}" type="pres">
      <dgm:prSet presAssocID="{431263EE-5E92-4AEF-8570-AD481CC4A503}" presName="thickLine" presStyleLbl="alignNode1" presStyleIdx="1" presStyleCnt="3"/>
      <dgm:spPr/>
    </dgm:pt>
    <dgm:pt modelId="{F467C0CB-F6D4-8C48-8971-CB525E623B49}" type="pres">
      <dgm:prSet presAssocID="{431263EE-5E92-4AEF-8570-AD481CC4A503}" presName="horz1" presStyleCnt="0"/>
      <dgm:spPr/>
    </dgm:pt>
    <dgm:pt modelId="{260308DF-F58E-5B40-AAFC-DEF7220091F0}" type="pres">
      <dgm:prSet presAssocID="{431263EE-5E92-4AEF-8570-AD481CC4A503}" presName="tx1" presStyleLbl="revTx" presStyleIdx="1" presStyleCnt="3"/>
      <dgm:spPr/>
    </dgm:pt>
    <dgm:pt modelId="{F7684970-5783-B849-A273-7BEF2A5E5E49}" type="pres">
      <dgm:prSet presAssocID="{431263EE-5E92-4AEF-8570-AD481CC4A503}" presName="vert1" presStyleCnt="0"/>
      <dgm:spPr/>
    </dgm:pt>
    <dgm:pt modelId="{6A4A3476-B631-C54F-A3A1-57C5EF226FB9}" type="pres">
      <dgm:prSet presAssocID="{16D13AF3-9A08-4A1E-981C-274FC0513B7A}" presName="thickLine" presStyleLbl="alignNode1" presStyleIdx="2" presStyleCnt="3"/>
      <dgm:spPr/>
    </dgm:pt>
    <dgm:pt modelId="{51E9F225-D979-F442-93A3-ED54347E2DC2}" type="pres">
      <dgm:prSet presAssocID="{16D13AF3-9A08-4A1E-981C-274FC0513B7A}" presName="horz1" presStyleCnt="0"/>
      <dgm:spPr/>
    </dgm:pt>
    <dgm:pt modelId="{B04315D7-7DDB-1C45-94DB-A44ABBAB11CA}" type="pres">
      <dgm:prSet presAssocID="{16D13AF3-9A08-4A1E-981C-274FC0513B7A}" presName="tx1" presStyleLbl="revTx" presStyleIdx="2" presStyleCnt="3"/>
      <dgm:spPr/>
    </dgm:pt>
    <dgm:pt modelId="{26C18A70-8BFE-3441-A4B1-42CB0D52DE73}" type="pres">
      <dgm:prSet presAssocID="{16D13AF3-9A08-4A1E-981C-274FC0513B7A}" presName="vert1" presStyleCnt="0"/>
      <dgm:spPr/>
    </dgm:pt>
  </dgm:ptLst>
  <dgm:cxnLst>
    <dgm:cxn modelId="{F4BEA716-24FD-D242-8240-4BBFC2D85049}" type="presOf" srcId="{431263EE-5E92-4AEF-8570-AD481CC4A503}" destId="{260308DF-F58E-5B40-AAFC-DEF7220091F0}" srcOrd="0" destOrd="0" presId="urn:microsoft.com/office/officeart/2008/layout/LinedList"/>
    <dgm:cxn modelId="{2C427C30-1621-4A9A-8C1E-81DE28CBCBBC}" srcId="{612228F1-0B34-4696-B397-DA30AE07B0B7}" destId="{16D13AF3-9A08-4A1E-981C-274FC0513B7A}" srcOrd="2" destOrd="0" parTransId="{294336D3-B9EA-440D-B682-38CB8EDBEB8C}" sibTransId="{0FC31B22-7D48-49D3-AD3E-4831A3A5E135}"/>
    <dgm:cxn modelId="{28F42E33-0313-8140-8A9A-D1144779312A}" type="presOf" srcId="{AAEA76EC-3CFD-44F3-841E-F05C630A6F41}" destId="{C5F34AB2-184A-D34F-AA3F-8CDDAE006A86}" srcOrd="0" destOrd="0" presId="urn:microsoft.com/office/officeart/2008/layout/LinedList"/>
    <dgm:cxn modelId="{3BD85F4E-865A-444D-B00A-ED93AA5055D4}" type="presOf" srcId="{612228F1-0B34-4696-B397-DA30AE07B0B7}" destId="{8DC513D6-64F8-6D44-A954-FB5A624B0449}" srcOrd="0" destOrd="0" presId="urn:microsoft.com/office/officeart/2008/layout/LinedList"/>
    <dgm:cxn modelId="{940A1F4F-1C50-4408-87ED-6394C95B69F7}" srcId="{612228F1-0B34-4696-B397-DA30AE07B0B7}" destId="{431263EE-5E92-4AEF-8570-AD481CC4A503}" srcOrd="1" destOrd="0" parTransId="{D01F7EC6-E8FF-4F10-B90F-62DF0A6E3526}" sibTransId="{988AEE09-2E85-4C38-A808-E7DAA576741E}"/>
    <dgm:cxn modelId="{67D4D49F-F4CF-E046-963A-855F784A28E5}" type="presOf" srcId="{16D13AF3-9A08-4A1E-981C-274FC0513B7A}" destId="{B04315D7-7DDB-1C45-94DB-A44ABBAB11CA}" srcOrd="0" destOrd="0" presId="urn:microsoft.com/office/officeart/2008/layout/LinedList"/>
    <dgm:cxn modelId="{7C2F37C9-A73F-457B-8603-DAEC64985D01}" srcId="{612228F1-0B34-4696-B397-DA30AE07B0B7}" destId="{AAEA76EC-3CFD-44F3-841E-F05C630A6F41}" srcOrd="0" destOrd="0" parTransId="{1CB0D94F-950A-416C-8EA5-8B447CB3D64E}" sibTransId="{9B6B5E9E-5460-4EC1-A838-4548B2C10C24}"/>
    <dgm:cxn modelId="{059FD00B-FEFF-1346-BDAE-EC8C26EACBB4}" type="presParOf" srcId="{8DC513D6-64F8-6D44-A954-FB5A624B0449}" destId="{275A3C20-8534-7441-AA2E-E97DA76093CF}" srcOrd="0" destOrd="0" presId="urn:microsoft.com/office/officeart/2008/layout/LinedList"/>
    <dgm:cxn modelId="{4544C4DD-EE2C-A44E-A6C9-5BEFDA56F7AA}" type="presParOf" srcId="{8DC513D6-64F8-6D44-A954-FB5A624B0449}" destId="{8299E530-1A4D-3F42-A21B-B47E27436DF9}" srcOrd="1" destOrd="0" presId="urn:microsoft.com/office/officeart/2008/layout/LinedList"/>
    <dgm:cxn modelId="{C3814144-E43E-974B-AA09-7AA7DD4DF00D}" type="presParOf" srcId="{8299E530-1A4D-3F42-A21B-B47E27436DF9}" destId="{C5F34AB2-184A-D34F-AA3F-8CDDAE006A86}" srcOrd="0" destOrd="0" presId="urn:microsoft.com/office/officeart/2008/layout/LinedList"/>
    <dgm:cxn modelId="{D75B144C-29DD-3140-B1A4-5F9551C3D5EC}" type="presParOf" srcId="{8299E530-1A4D-3F42-A21B-B47E27436DF9}" destId="{0E9F66A3-2D54-BA4C-9AC9-B8104E50700A}" srcOrd="1" destOrd="0" presId="urn:microsoft.com/office/officeart/2008/layout/LinedList"/>
    <dgm:cxn modelId="{14068700-09AD-3B40-9B62-2876CF90CD96}" type="presParOf" srcId="{8DC513D6-64F8-6D44-A954-FB5A624B0449}" destId="{9C65C1EA-30E9-EC4C-84A3-25216870E679}" srcOrd="2" destOrd="0" presId="urn:microsoft.com/office/officeart/2008/layout/LinedList"/>
    <dgm:cxn modelId="{6D682F91-29CB-0543-B3A7-FCFDDFB95C14}" type="presParOf" srcId="{8DC513D6-64F8-6D44-A954-FB5A624B0449}" destId="{F467C0CB-F6D4-8C48-8971-CB525E623B49}" srcOrd="3" destOrd="0" presId="urn:microsoft.com/office/officeart/2008/layout/LinedList"/>
    <dgm:cxn modelId="{BDAAEDA8-34D7-A645-88AA-AADEE452492A}" type="presParOf" srcId="{F467C0CB-F6D4-8C48-8971-CB525E623B49}" destId="{260308DF-F58E-5B40-AAFC-DEF7220091F0}" srcOrd="0" destOrd="0" presId="urn:microsoft.com/office/officeart/2008/layout/LinedList"/>
    <dgm:cxn modelId="{7C198EBE-2AFA-AE4D-9093-24D4371EDED3}" type="presParOf" srcId="{F467C0CB-F6D4-8C48-8971-CB525E623B49}" destId="{F7684970-5783-B849-A273-7BEF2A5E5E49}" srcOrd="1" destOrd="0" presId="urn:microsoft.com/office/officeart/2008/layout/LinedList"/>
    <dgm:cxn modelId="{2AE22BD6-06F6-444A-8584-A1C311F7FF38}" type="presParOf" srcId="{8DC513D6-64F8-6D44-A954-FB5A624B0449}" destId="{6A4A3476-B631-C54F-A3A1-57C5EF226FB9}" srcOrd="4" destOrd="0" presId="urn:microsoft.com/office/officeart/2008/layout/LinedList"/>
    <dgm:cxn modelId="{5DFE1726-F7A0-A545-8099-8A2128D008EA}" type="presParOf" srcId="{8DC513D6-64F8-6D44-A954-FB5A624B0449}" destId="{51E9F225-D979-F442-93A3-ED54347E2DC2}" srcOrd="5" destOrd="0" presId="urn:microsoft.com/office/officeart/2008/layout/LinedList"/>
    <dgm:cxn modelId="{D45C5186-DF7E-A046-A572-D9B0F2277A20}" type="presParOf" srcId="{51E9F225-D979-F442-93A3-ED54347E2DC2}" destId="{B04315D7-7DDB-1C45-94DB-A44ABBAB11CA}" srcOrd="0" destOrd="0" presId="urn:microsoft.com/office/officeart/2008/layout/LinedList"/>
    <dgm:cxn modelId="{4FCDB9D2-C089-D844-8E3C-09F39F13351E}" type="presParOf" srcId="{51E9F225-D979-F442-93A3-ED54347E2DC2}" destId="{26C18A70-8BFE-3441-A4B1-42CB0D52DE7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DE10B-78E2-4C5F-9533-EBE13422C620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D70BB-69F5-47D1-8D7F-BB473DE7A22F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6F74C0-777A-48B0-B40F-41D4ACAA0ABA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No one really likes change!</a:t>
          </a:r>
        </a:p>
      </dsp:txBody>
      <dsp:txXfrm>
        <a:off x="1939533" y="717"/>
        <a:ext cx="4362067" cy="1679249"/>
      </dsp:txXfrm>
    </dsp:sp>
    <dsp:sp modelId="{FD9C7B4F-CDB9-48CB-8EFB-B9CC1C7B7B9D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1FFE4D-B12E-4BBA-A2B4-3B1E9E443A57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6C346-1DE9-4104-8E57-EB35B3A0F28A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Relationships by the end of each year are usually strong – then there is the need to start over.</a:t>
          </a:r>
        </a:p>
      </dsp:txBody>
      <dsp:txXfrm>
        <a:off x="1939533" y="2099779"/>
        <a:ext cx="4362067" cy="1679249"/>
      </dsp:txXfrm>
    </dsp:sp>
    <dsp:sp modelId="{E72875DD-288F-4E64-8E08-FD75DA2D850B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CF2BB-D8D3-4427-8DD3-7975302A217D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D2D18-5529-4186-82EB-1F189DD35846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Some children start to worry about this really early on – have heard things about the next year group and worry that it will be too hard. </a:t>
          </a:r>
        </a:p>
      </dsp:txBody>
      <dsp:txXfrm>
        <a:off x="1939533" y="4198841"/>
        <a:ext cx="4362067" cy="16792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DE10B-78E2-4C5F-9533-EBE13422C620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D70BB-69F5-47D1-8D7F-BB473DE7A22F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6F74C0-777A-48B0-B40F-41D4ACAA0ABA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Most children will </a:t>
          </a:r>
          <a:r>
            <a:rPr lang="en-US" sz="1800" kern="1200" dirty="0" err="1"/>
            <a:t>realise</a:t>
          </a:r>
          <a:r>
            <a:rPr lang="en-US" sz="1800" kern="1200" dirty="0"/>
            <a:t> quite early on that they will be moving up a year group and that change is coming. The vast majority take this in their stride.</a:t>
          </a:r>
        </a:p>
      </dsp:txBody>
      <dsp:txXfrm>
        <a:off x="1939533" y="717"/>
        <a:ext cx="4362067" cy="1679249"/>
      </dsp:txXfrm>
    </dsp:sp>
    <dsp:sp modelId="{FD9C7B4F-CDB9-48CB-8EFB-B9CC1C7B7B9D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1FFE4D-B12E-4BBA-A2B4-3B1E9E443A57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6C346-1DE9-4104-8E57-EB35B3A0F28A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We</a:t>
          </a:r>
          <a:r>
            <a:rPr lang="en-US" sz="1800" kern="1200" baseline="0" dirty="0"/>
            <a:t> work together to find ways for new staff to interact with the children prior to the actual transition days.  This could be as simple as sending a child with a message.</a:t>
          </a:r>
          <a:endParaRPr lang="en-US" sz="1800" kern="1200" dirty="0"/>
        </a:p>
      </dsp:txBody>
      <dsp:txXfrm>
        <a:off x="1939533" y="2099779"/>
        <a:ext cx="4362067" cy="1679249"/>
      </dsp:txXfrm>
    </dsp:sp>
    <dsp:sp modelId="{E72875DD-288F-4E64-8E08-FD75DA2D850B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CF2BB-D8D3-4427-8DD3-7975302A217D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D2D18-5529-4186-82EB-1F189DD35846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is important that parents are positive about transition- saying things like: ‘you won’t be able to do that when you are in Year X’ or ‘your new teacher would not like that,’ could make children worry.</a:t>
          </a:r>
        </a:p>
      </dsp:txBody>
      <dsp:txXfrm>
        <a:off x="1939533" y="4198841"/>
        <a:ext cx="4362067" cy="16792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34A433-179B-8043-8755-B1E86916513E}">
      <dsp:nvSpPr>
        <dsp:cNvPr id="0" name=""/>
        <dsp:cNvSpPr/>
      </dsp:nvSpPr>
      <dsp:spPr>
        <a:xfrm>
          <a:off x="0" y="347204"/>
          <a:ext cx="6253721" cy="1034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To try to provide the best possible environment for children to learn</a:t>
          </a:r>
        </a:p>
      </dsp:txBody>
      <dsp:txXfrm>
        <a:off x="50489" y="397693"/>
        <a:ext cx="6152743" cy="933302"/>
      </dsp:txXfrm>
    </dsp:sp>
    <dsp:sp modelId="{2C04AC19-425A-B24F-A2BD-BD887442326B}">
      <dsp:nvSpPr>
        <dsp:cNvPr id="0" name=""/>
        <dsp:cNvSpPr/>
      </dsp:nvSpPr>
      <dsp:spPr>
        <a:xfrm>
          <a:off x="0" y="1456364"/>
          <a:ext cx="6253721" cy="103428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To try to minimize conflict </a:t>
          </a:r>
        </a:p>
      </dsp:txBody>
      <dsp:txXfrm>
        <a:off x="50489" y="1506853"/>
        <a:ext cx="6152743" cy="933302"/>
      </dsp:txXfrm>
    </dsp:sp>
    <dsp:sp modelId="{F64E94A9-F975-3C4D-A690-F2ADCB01A8C2}">
      <dsp:nvSpPr>
        <dsp:cNvPr id="0" name=""/>
        <dsp:cNvSpPr/>
      </dsp:nvSpPr>
      <dsp:spPr>
        <a:xfrm>
          <a:off x="0" y="2565524"/>
          <a:ext cx="6253721" cy="103428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To spread out abilities, special educational needs, boys and girls as equally as possible.</a:t>
          </a:r>
        </a:p>
      </dsp:txBody>
      <dsp:txXfrm>
        <a:off x="50489" y="2616013"/>
        <a:ext cx="6152743" cy="933302"/>
      </dsp:txXfrm>
    </dsp:sp>
    <dsp:sp modelId="{FA8F566D-827F-B345-910E-A78A0A20DE7F}">
      <dsp:nvSpPr>
        <dsp:cNvPr id="0" name=""/>
        <dsp:cNvSpPr/>
      </dsp:nvSpPr>
      <dsp:spPr>
        <a:xfrm>
          <a:off x="0" y="3674684"/>
          <a:ext cx="6253721" cy="10342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Sometimes good friendships are not always conducive to learning.</a:t>
          </a:r>
        </a:p>
      </dsp:txBody>
      <dsp:txXfrm>
        <a:off x="50489" y="3725173"/>
        <a:ext cx="6152743" cy="9333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FA5C2B-411C-7F4F-8B8D-1E679FEB4F0A}">
      <dsp:nvSpPr>
        <dsp:cNvPr id="0" name=""/>
        <dsp:cNvSpPr/>
      </dsp:nvSpPr>
      <dsp:spPr>
        <a:xfrm>
          <a:off x="6835249" y="935972"/>
          <a:ext cx="2479368" cy="247982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1C5C2B-5DF3-4B45-91C2-1CDB6ABA3EAB}">
      <dsp:nvSpPr>
        <dsp:cNvPr id="0" name=""/>
        <dsp:cNvSpPr/>
      </dsp:nvSpPr>
      <dsp:spPr>
        <a:xfrm>
          <a:off x="6917572" y="1018648"/>
          <a:ext cx="2314723" cy="2314476"/>
        </a:xfrm>
        <a:prstGeom prst="ellipse">
          <a:avLst/>
        </a:prstGeom>
        <a:gradFill rotWithShape="0">
          <a:gsLst>
            <a:gs pos="0">
              <a:schemeClr val="accent5">
                <a:hueOff val="-1351709"/>
                <a:satOff val="-3484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351709"/>
                <a:satOff val="-3484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351709"/>
                <a:satOff val="-3484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Don’t assume that if a teacher is currently in the year group above your child, that they will still be there in September!</a:t>
          </a:r>
        </a:p>
      </dsp:txBody>
      <dsp:txXfrm>
        <a:off x="7248478" y="1349349"/>
        <a:ext cx="1652912" cy="1653073"/>
      </dsp:txXfrm>
    </dsp:sp>
    <dsp:sp modelId="{A74E2685-ADE5-6442-8A53-BA81954911B2}">
      <dsp:nvSpPr>
        <dsp:cNvPr id="0" name=""/>
        <dsp:cNvSpPr/>
      </dsp:nvSpPr>
      <dsp:spPr>
        <a:xfrm rot="2700000">
          <a:off x="4275737" y="938970"/>
          <a:ext cx="2473396" cy="2473396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2703417"/>
                <a:satOff val="-6968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03417"/>
                <a:satOff val="-6968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03417"/>
                <a:satOff val="-6968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EAD9E8-AE6F-FF46-A343-461D1223D857}">
      <dsp:nvSpPr>
        <dsp:cNvPr id="0" name=""/>
        <dsp:cNvSpPr/>
      </dsp:nvSpPr>
      <dsp:spPr>
        <a:xfrm>
          <a:off x="4355074" y="1018648"/>
          <a:ext cx="2314723" cy="2314476"/>
        </a:xfrm>
        <a:prstGeom prst="ellipse">
          <a:avLst/>
        </a:prstGeom>
        <a:gradFill rotWithShape="0">
          <a:gsLst>
            <a:gs pos="0">
              <a:schemeClr val="accent5">
                <a:hueOff val="-4055126"/>
                <a:satOff val="-10451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5126"/>
                <a:satOff val="-10451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5126"/>
                <a:satOff val="-10451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Desire for change (especially if they have taught in the same year group for a long time).</a:t>
          </a:r>
        </a:p>
      </dsp:txBody>
      <dsp:txXfrm>
        <a:off x="4685979" y="1349349"/>
        <a:ext cx="1652912" cy="1653073"/>
      </dsp:txXfrm>
    </dsp:sp>
    <dsp:sp modelId="{FCBC5276-1926-954A-9529-61BE224674D0}">
      <dsp:nvSpPr>
        <dsp:cNvPr id="0" name=""/>
        <dsp:cNvSpPr/>
      </dsp:nvSpPr>
      <dsp:spPr>
        <a:xfrm rot="2700000">
          <a:off x="1713238" y="938970"/>
          <a:ext cx="2473396" cy="2473396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5406834"/>
                <a:satOff val="-13935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406834"/>
                <a:satOff val="-13935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406834"/>
                <a:satOff val="-13935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57B2E1-5A5E-6347-A461-B1CB9AB6DA05}">
      <dsp:nvSpPr>
        <dsp:cNvPr id="0" name=""/>
        <dsp:cNvSpPr/>
      </dsp:nvSpPr>
      <dsp:spPr>
        <a:xfrm>
          <a:off x="1792575" y="1018648"/>
          <a:ext cx="2314723" cy="2314476"/>
        </a:xfrm>
        <a:prstGeom prst="ellips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To continue to develop as a teacher – knowledge of different year groups</a:t>
          </a:r>
        </a:p>
      </dsp:txBody>
      <dsp:txXfrm>
        <a:off x="2123480" y="1349349"/>
        <a:ext cx="1652912" cy="165307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387528-31B9-4982-8003-A58A9223E666}">
      <dsp:nvSpPr>
        <dsp:cNvPr id="0" name=""/>
        <dsp:cNvSpPr/>
      </dsp:nvSpPr>
      <dsp:spPr>
        <a:xfrm>
          <a:off x="0" y="955306"/>
          <a:ext cx="6301601" cy="17636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86F249-9067-4916-9BAE-08E1D617F1ED}">
      <dsp:nvSpPr>
        <dsp:cNvPr id="0" name=""/>
        <dsp:cNvSpPr/>
      </dsp:nvSpPr>
      <dsp:spPr>
        <a:xfrm>
          <a:off x="533501" y="1352126"/>
          <a:ext cx="970003" cy="97000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2F1C4-147A-4C25-BAA7-3A40AE2BE1C9}">
      <dsp:nvSpPr>
        <dsp:cNvPr id="0" name=""/>
        <dsp:cNvSpPr/>
      </dsp:nvSpPr>
      <dsp:spPr>
        <a:xfrm>
          <a:off x="2037007" y="955306"/>
          <a:ext cx="4264593" cy="17636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52" tIns="186652" rIns="186652" bIns="18665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Families will receive a letter/email telling them about your child’s new class on 19</a:t>
          </a:r>
          <a:r>
            <a:rPr lang="en-US" sz="2400" kern="1200" baseline="30000"/>
            <a:t>th</a:t>
          </a:r>
          <a:r>
            <a:rPr lang="en-US" sz="2400" kern="1200"/>
            <a:t> June.</a:t>
          </a:r>
        </a:p>
      </dsp:txBody>
      <dsp:txXfrm>
        <a:off x="2037007" y="955306"/>
        <a:ext cx="4264593" cy="1763642"/>
      </dsp:txXfrm>
    </dsp:sp>
    <dsp:sp modelId="{CB727BB0-E99B-4C17-81AD-F0D63153D178}">
      <dsp:nvSpPr>
        <dsp:cNvPr id="0" name=""/>
        <dsp:cNvSpPr/>
      </dsp:nvSpPr>
      <dsp:spPr>
        <a:xfrm>
          <a:off x="0" y="3159859"/>
          <a:ext cx="6301601" cy="17636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1F927C-74DE-4CEC-8262-2AF502EFC7D5}">
      <dsp:nvSpPr>
        <dsp:cNvPr id="0" name=""/>
        <dsp:cNvSpPr/>
      </dsp:nvSpPr>
      <dsp:spPr>
        <a:xfrm>
          <a:off x="533501" y="3556679"/>
          <a:ext cx="970003" cy="97000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AD8DD-1E04-4436-9D25-1D31C76231F9}">
      <dsp:nvSpPr>
        <dsp:cNvPr id="0" name=""/>
        <dsp:cNvSpPr/>
      </dsp:nvSpPr>
      <dsp:spPr>
        <a:xfrm>
          <a:off x="2037007" y="3159859"/>
          <a:ext cx="4264593" cy="17636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52" tIns="186652" rIns="186652" bIns="18665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Please remain positive – even if this is a surprise/shock to you!</a:t>
          </a:r>
        </a:p>
      </dsp:txBody>
      <dsp:txXfrm>
        <a:off x="2037007" y="3159859"/>
        <a:ext cx="4264593" cy="176364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5FA547-506F-1B4B-893B-40310358C7E2}">
      <dsp:nvSpPr>
        <dsp:cNvPr id="0" name=""/>
        <dsp:cNvSpPr/>
      </dsp:nvSpPr>
      <dsp:spPr>
        <a:xfrm>
          <a:off x="0" y="248885"/>
          <a:ext cx="6301601" cy="17341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Children will talk about their new year group in their classes</a:t>
          </a:r>
        </a:p>
      </dsp:txBody>
      <dsp:txXfrm>
        <a:off x="84655" y="333540"/>
        <a:ext cx="6132291" cy="1564849"/>
      </dsp:txXfrm>
    </dsp:sp>
    <dsp:sp modelId="{458D08FC-F964-D748-B0C8-A01710C1124C}">
      <dsp:nvSpPr>
        <dsp:cNvPr id="0" name=""/>
        <dsp:cNvSpPr/>
      </dsp:nvSpPr>
      <dsp:spPr>
        <a:xfrm>
          <a:off x="0" y="2072324"/>
          <a:ext cx="6301601" cy="1734159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Teachers will continue to pop in to start forming relationships</a:t>
          </a:r>
        </a:p>
      </dsp:txBody>
      <dsp:txXfrm>
        <a:off x="84655" y="2156979"/>
        <a:ext cx="6132291" cy="1564849"/>
      </dsp:txXfrm>
    </dsp:sp>
    <dsp:sp modelId="{D47AF1BC-63E3-284F-B580-D0FA808D1221}">
      <dsp:nvSpPr>
        <dsp:cNvPr id="0" name=""/>
        <dsp:cNvSpPr/>
      </dsp:nvSpPr>
      <dsp:spPr>
        <a:xfrm>
          <a:off x="0" y="3895764"/>
          <a:ext cx="6301601" cy="173415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Formal Transition days on the 11</a:t>
          </a:r>
          <a:r>
            <a:rPr lang="en-US" sz="3100" kern="1200" baseline="30000"/>
            <a:t>th</a:t>
          </a:r>
          <a:r>
            <a:rPr lang="en-US" sz="3100" kern="1200"/>
            <a:t> and 12</a:t>
          </a:r>
          <a:r>
            <a:rPr lang="en-US" sz="3100" kern="1200" baseline="30000"/>
            <a:t>th</a:t>
          </a:r>
          <a:r>
            <a:rPr lang="en-US" sz="3100" kern="1200"/>
            <a:t> July – we are highly unusual in providing two days for this.</a:t>
          </a:r>
        </a:p>
      </dsp:txBody>
      <dsp:txXfrm>
        <a:off x="84655" y="3980419"/>
        <a:ext cx="6132291" cy="15648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5A3C20-8534-7441-AA2E-E97DA76093CF}">
      <dsp:nvSpPr>
        <dsp:cNvPr id="0" name=""/>
        <dsp:cNvSpPr/>
      </dsp:nvSpPr>
      <dsp:spPr>
        <a:xfrm>
          <a:off x="0" y="2870"/>
          <a:ext cx="630160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F34AB2-184A-D34F-AA3F-8CDDAE006A86}">
      <dsp:nvSpPr>
        <dsp:cNvPr id="0" name=""/>
        <dsp:cNvSpPr/>
      </dsp:nvSpPr>
      <dsp:spPr>
        <a:xfrm>
          <a:off x="0" y="2870"/>
          <a:ext cx="6301601" cy="1957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My child has been separated from their best friend</a:t>
          </a:r>
        </a:p>
      </dsp:txBody>
      <dsp:txXfrm>
        <a:off x="0" y="2870"/>
        <a:ext cx="6301601" cy="1957689"/>
      </dsp:txXfrm>
    </dsp:sp>
    <dsp:sp modelId="{9C65C1EA-30E9-EC4C-84A3-25216870E679}">
      <dsp:nvSpPr>
        <dsp:cNvPr id="0" name=""/>
        <dsp:cNvSpPr/>
      </dsp:nvSpPr>
      <dsp:spPr>
        <a:xfrm>
          <a:off x="0" y="1960559"/>
          <a:ext cx="6301601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0308DF-F58E-5B40-AAFC-DEF7220091F0}">
      <dsp:nvSpPr>
        <dsp:cNvPr id="0" name=""/>
        <dsp:cNvSpPr/>
      </dsp:nvSpPr>
      <dsp:spPr>
        <a:xfrm>
          <a:off x="0" y="1960559"/>
          <a:ext cx="6301601" cy="1957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Parents wanted a particular teacher</a:t>
          </a:r>
        </a:p>
      </dsp:txBody>
      <dsp:txXfrm>
        <a:off x="0" y="1960559"/>
        <a:ext cx="6301601" cy="1957689"/>
      </dsp:txXfrm>
    </dsp:sp>
    <dsp:sp modelId="{6A4A3476-B631-C54F-A3A1-57C5EF226FB9}">
      <dsp:nvSpPr>
        <dsp:cNvPr id="0" name=""/>
        <dsp:cNvSpPr/>
      </dsp:nvSpPr>
      <dsp:spPr>
        <a:xfrm>
          <a:off x="0" y="3918249"/>
          <a:ext cx="6301601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315D7-7DDB-1C45-94DB-A44ABBAB11CA}">
      <dsp:nvSpPr>
        <dsp:cNvPr id="0" name=""/>
        <dsp:cNvSpPr/>
      </dsp:nvSpPr>
      <dsp:spPr>
        <a:xfrm>
          <a:off x="0" y="3918249"/>
          <a:ext cx="6301601" cy="1957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Children have been upset</a:t>
          </a:r>
        </a:p>
      </dsp:txBody>
      <dsp:txXfrm>
        <a:off x="0" y="3918249"/>
        <a:ext cx="6301601" cy="19576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0FAC3-DC61-3374-03CB-F661FB12F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151211-8F08-24C9-B404-BFF5BDC759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85FED3-3A62-9EC6-9504-7AC05C6F0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BA188-6396-FB2A-2C7A-957D29567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7D605-4EE0-6DF9-D520-DB7F0C861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50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4124C-C2E3-F204-73B6-F940DAA44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A6806A-CA74-4FC2-2CF4-3EA1A3868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0A1DC-DE1E-565F-2F29-42CB9B20C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BD08A-E04F-EDF0-87AC-1ABDF0C6E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AB807-466F-1023-51D7-392CD7239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814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76A64-4CC4-4E4D-34AC-588D63AC6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49DA40-523C-457A-BEB9-920768918D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A519B-6383-B737-9B58-EB29193C6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17377-DF04-186C-1017-893D8B519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C67AA-2397-A715-15E4-36D03A557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43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10714-7ECE-CFF3-C62A-9ECD9960B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879EE-6A9E-3E28-31EE-E424D31B1C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5B284-2412-61A9-8CDD-8A707D9170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CBE8E2-89AA-229A-5B46-55CAAF7B7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AE587D-E2DC-340F-50B9-6081605EB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4AAF96-E6CB-E4D7-9447-4A45C6B4D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5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44C5D-1BDE-EE62-1B60-582F08BF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60DF6D-C05B-1F98-56E4-DB3DA9235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593E85-1C8E-91FB-3744-9ACE1DBD3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3BD587-D549-60A7-6922-796F57785A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BB1F5D-1948-C8A7-EA43-291BABDB56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BC297A-F656-55DC-0B59-3C1E988CC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6868A7-3294-837F-AAF5-AB4209C03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6330AF-94A5-8608-16A0-BAE84CD0E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249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85961-3BD4-21AE-83B6-459CAD3E3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1C7F52-2C24-618B-FF9E-46DF8CD04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9D9470-0C4A-2BB9-FF09-BC407C263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FA1810-C052-B90F-4B2A-ADE4AD928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69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16D555-B881-F5C0-FA2C-E0CF1913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BCC52-270C-7A6B-3116-169994A58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2B776-BBD8-B4FB-6C66-58BACC2FA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3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7F65F-C73D-46BE-0FFA-21F3B446B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4A8DF-059B-A78D-4854-02B4DD89B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E61B7-6215-5F97-550B-409C48D76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EE430-E5DE-3B22-ADAE-574F99997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350897-3AD5-D934-A9D5-E80C47F0F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29B791-9728-AE67-FE02-16094297F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159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E613D-F8F7-D44B-B62C-6C23FFD84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3DA464-B9D4-E272-7BA9-7A679FE74F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6A9FC-5C6F-E0E1-E3FD-C50E039744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19681-D281-3413-7C5F-11DDFA93C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A616BE-8985-EAFF-4A1C-7575E5932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2345A-9F3E-490A-5CD8-23FA93FFC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153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A4DB7-7F3A-8025-3C11-62E13EFFF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57790-2809-1DD8-E0EA-6E58071A8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9B04E-359A-AA05-49F9-0980B8DE6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5A31C-758A-6D65-A6FC-4C8FD3F8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CFE45-CD0F-312B-1132-98E3F3F36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90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C8CD68-6A46-48E2-1CF7-56A52B0D6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FEF246-C326-1C98-8310-D62DF58805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36DE2-16A3-B013-367E-EB31939BB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428A3-FB5B-83B0-BD8E-BBD10A8FF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5C2773-7FBA-0E04-DDCC-F1B612B9B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57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2334A7-6019-BC11-802D-77A5CC3DE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E69019-FF6B-280F-C8EA-FE81C1435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434D5-73A5-F8BE-4405-5CBA833E99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04532-F15E-E749-8E5B-1ED52016E33E}" type="datetimeFigureOut">
              <a:rPr lang="en-US" smtClean="0"/>
              <a:t>6/9/23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17A3A-8FC3-9166-EB18-1A8EC5CF2B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4B12A-5BC9-27F4-7F58-92C0D5220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FE080-B494-3345-91CD-3967FC5404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30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10"/>
            <a:ext cx="12192000" cy="68622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2D26D7-D03C-1B05-F19C-0A82A2E8B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5703" y="507238"/>
            <a:ext cx="3555916" cy="3845891"/>
          </a:xfrm>
        </p:spPr>
        <p:txBody>
          <a:bodyPr>
            <a:normAutofit/>
          </a:bodyPr>
          <a:lstStyle/>
          <a:p>
            <a:pPr algn="l"/>
            <a:r>
              <a:rPr lang="en-US" sz="3800">
                <a:solidFill>
                  <a:schemeClr val="bg1"/>
                </a:solidFill>
              </a:rPr>
              <a:t>Transition at Didcot Primary Academy</a:t>
            </a:r>
            <a:br>
              <a:rPr lang="en-US" sz="3800">
                <a:solidFill>
                  <a:schemeClr val="bg1"/>
                </a:solidFill>
              </a:rPr>
            </a:br>
            <a:br>
              <a:rPr lang="en-US" sz="3800">
                <a:solidFill>
                  <a:schemeClr val="bg1"/>
                </a:solidFill>
              </a:rPr>
            </a:br>
            <a:r>
              <a:rPr lang="en-US" sz="3800">
                <a:solidFill>
                  <a:schemeClr val="bg1"/>
                </a:solidFill>
              </a:rPr>
              <a:t>Parent Forum June 2023</a:t>
            </a:r>
            <a:br>
              <a:rPr lang="en-US" sz="3800">
                <a:solidFill>
                  <a:schemeClr val="bg1"/>
                </a:solidFill>
              </a:rPr>
            </a:br>
            <a:endParaRPr lang="en-US" sz="3800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art, graphics, creativity, circle&#10;&#10;Description automatically generated">
            <a:extLst>
              <a:ext uri="{FF2B5EF4-FFF2-40B4-BE49-F238E27FC236}">
                <a16:creationId xmlns:a16="http://schemas.microsoft.com/office/drawing/2014/main" id="{DBCE2B83-CB6B-7C0C-992D-096F5E5FDE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" r="4366" b="2"/>
          <a:stretch/>
        </p:blipFill>
        <p:spPr>
          <a:xfrm>
            <a:off x="5467894" y="590861"/>
            <a:ext cx="5290998" cy="5290998"/>
          </a:xfrm>
          <a:custGeom>
            <a:avLst/>
            <a:gdLst/>
            <a:ahLst/>
            <a:cxnLst/>
            <a:rect l="l" t="t" r="r" b="b"/>
            <a:pathLst>
              <a:path w="5290998" h="5290998">
                <a:moveTo>
                  <a:pt x="2645499" y="0"/>
                </a:moveTo>
                <a:cubicBezTo>
                  <a:pt x="4106568" y="0"/>
                  <a:pt x="5290998" y="1184430"/>
                  <a:pt x="5290998" y="2645499"/>
                </a:cubicBezTo>
                <a:cubicBezTo>
                  <a:pt x="5290998" y="4106568"/>
                  <a:pt x="4106568" y="5290998"/>
                  <a:pt x="2645499" y="5290998"/>
                </a:cubicBezTo>
                <a:cubicBezTo>
                  <a:pt x="1184430" y="5290998"/>
                  <a:pt x="0" y="4106568"/>
                  <a:pt x="0" y="2645499"/>
                </a:cubicBezTo>
                <a:cubicBezTo>
                  <a:pt x="0" y="1184430"/>
                  <a:pt x="1184430" y="0"/>
                  <a:pt x="2645499" y="0"/>
                </a:cubicBezTo>
                <a:close/>
              </a:path>
            </a:pathLst>
          </a:custGeom>
          <a:ln w="25400">
            <a:noFill/>
          </a:ln>
        </p:spPr>
      </p:pic>
      <p:sp>
        <p:nvSpPr>
          <p:cNvPr id="37" name="Graphic 212">
            <a:extLst>
              <a:ext uri="{FF2B5EF4-FFF2-40B4-BE49-F238E27FC236}">
                <a16:creationId xmlns:a16="http://schemas.microsoft.com/office/drawing/2014/main" id="{4D4C00DC-4DC6-4CD2-9E31-F17E6CEBC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58925" y="823301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9" name="Graphic 212">
            <a:extLst>
              <a:ext uri="{FF2B5EF4-FFF2-40B4-BE49-F238E27FC236}">
                <a16:creationId xmlns:a16="http://schemas.microsoft.com/office/drawing/2014/main" id="{A499C65A-9B02-4D7F-BD68-CD38D8805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58925" y="823301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1" name="Graphic 190">
            <a:extLst>
              <a:ext uri="{FF2B5EF4-FFF2-40B4-BE49-F238E27FC236}">
                <a16:creationId xmlns:a16="http://schemas.microsoft.com/office/drawing/2014/main" id="{66FB5A75-BDE2-4F12-A95B-C48788A7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70622" y="1755501"/>
            <a:ext cx="1598829" cy="531293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C86CBC8-A814-4C0C-A287-7C549693D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AA52F4F-14E6-402F-A196-668B9CA9BC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5" name="Graphic 4">
            <a:extLst>
              <a:ext uri="{FF2B5EF4-FFF2-40B4-BE49-F238E27FC236}">
                <a16:creationId xmlns:a16="http://schemas.microsoft.com/office/drawing/2014/main" id="{1F4896D7-5AD0-4505-BCCD-82262CFEE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035286" y="3429061"/>
            <a:ext cx="1861484" cy="1861513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83C04C31-4BBB-4AC5-A222-4E79BDDF6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090890F0-A440-4A5F-89E2-860A60425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F9BA7632-2294-4740-BB61-DFA5017B7B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D025C556-497E-4B62-9131-98448B5A7C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C467884A-CD29-4BCE-A1A4-1E629953FC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73A1BC11-A782-4A26-87D0-76C92BAB7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8787142E-1022-4109-9141-85FF9C22E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763BCB7E-36CC-4105-9CDA-BFB80F3FF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6EF2588-350F-4CCE-9BF8-799EC71961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0A696712-7E60-48CD-A6F8-91754B090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244E95B-2BBF-4335-BEFC-BA135EF949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0D692242-534C-4A58-90D7-43A781D236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BC72B2EF-E5D1-46BF-B7FE-A9D174508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48805B31-6BA4-45FA-8180-436B2EC419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51B376A0-4543-4AE3-8071-5C746BADE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824AEB4-F797-4131-AD1A-BCB807B08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399A867-568D-43D3-8F17-6644C8D09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9953DBA6-7A8F-4369-8F18-DC19A21B4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D9167760-8210-45B7-96C9-462EB82D8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3B578C99-7B91-480A-B8CA-B9FB3AF17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CDF91670-E084-4B4B-9F86-75DD43CBE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8FC99F2F-C73F-444D-B4BB-C02E463AB2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7F3FF604-A6A9-4EDC-868C-696B92122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38D6C5BB-BF17-4FE8-B611-578E8EBE92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A80A8D66-3FA7-4C04-AEDC-D8F94AA43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3DE9B826-6E87-4EF5-AA9D-F55BB3A21D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BBAEEC53-BED0-4ACB-94B4-818158D7EF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30709FE3-3633-4C01-AAD6-75ADD93953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0D68B00-260E-4EFC-A1FE-8B04EB5A7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360AF8DD-D1D2-43F3-83E5-ECF20A0916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87B3F103-7F53-4D5E-B9A2-DE4F0B78D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BBECD20-3735-4F14-8816-26D648091F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500687DC-38D4-44B7-BA7D-D8A0BA155F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23AFC6B0-2B60-47B1-B854-A02279C706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39963332-7F58-48B9-9BAB-87C986F39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342BD313-0F6E-4DC3-B8A8-861289801F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2253CE00-9D58-4821-B362-2552C433B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7E89086E-98CE-4697-8CE7-B2E7DB2E8C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2CE9357F-710D-4D3B-90C1-CF19E73F2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170ED7F2-AD38-47BC-B6A1-FF7E20AFDE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2600E9C-0B0F-45ED-A2CF-DE0240B2B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07D2066-6599-4BD0-9CD5-7289EB1B8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7BF96C0D-1DEE-47F2-A950-16BC0896F5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FD254ABE-505D-4C6A-9267-BFB78FBB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22BBE38-BC6F-4DDE-BD6D-2B496CE420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1046D1FA-C431-4F16-8BDD-71C614D79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CF387987-DEF1-447C-BC86-281AC0B3D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9808DF01-2715-4215-81F1-B8C178304A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AED7F897-8A4F-4F3D-BFB1-738BCDCA9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9B51B8B7-D508-44C3-AFC5-820557A94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7FBC6B94-2A13-4303-AE51-334E386DA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27897959-2F8E-4A05-9EA8-5B0329B574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0522AB50-D351-40F4-8A88-E856C1F27F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221AFD52-C13F-4A20-B1DB-13C1A9A3D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8E789B3B-F514-4E02-8C1A-2F85817AA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9E473BAC-3DA1-4D63-9D6C-2B993665F6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F385DCF4-8F59-4838-B86C-2B3EF0BCE7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3EC5A02E-609A-4C39-A35D-E8D038F7C9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7AB67B18-1821-4367-A7B6-CC2FFF66D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DFCAC56E-4767-4984-9FE7-2C3CA57D01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0A1929ED-CEB2-4C49-B2ED-A206D37935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01D632F9-2F59-4C8D-B1BC-1CB0D15C3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03B9F80B-CAEF-442C-A218-E2B069545B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526A626E-CC14-4106-8AD4-DB3D81CD6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7CD710B8-B5DF-495F-ACEA-CFB9308CB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E550C81D-B0B8-4DB8-A12C-B62944D0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4EB82E53-B337-43EB-BFF8-1466F10E8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1DCEF3A-2B54-4AA2-9BFD-57EA4A2468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9F122967-34EF-4575-8E59-75D77FCD0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D87EBF9D-3949-4CCE-BB87-9784668346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58A1183F-B28F-4BAD-A14B-3940A6E92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A81851B7-6D8F-454C-BBAA-498426069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99759A7A-483F-4DB0-8677-C6AB61E197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BDD1E55B-DE82-4811-BB33-1468396D2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F4B0251C-DACC-4A24-83BA-3D95F8D19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3647EF9B-D99D-48C1-B61E-19B85F471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EB55DF3C-DDF0-4B01-849E-46A663465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09149238-5A44-4264-84E6-DD25E7C01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4E6925C1-B440-4C1C-8829-2E6D9EE142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937B5BDB-32A7-4C47-A984-AF2316600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9B5A7D9C-91C9-49A3-8AD5-DB49632FD4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C64B015D-AFCF-4AB2-AE58-A069B06DB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A4407931-9375-400F-88AC-C63D4E9E9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554278B7-45C8-46E4-885A-69208D598B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3A806AB0-FBD6-41CD-997C-A76266D375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719E2D6D-6D96-4348-954B-3657A0B06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9794AABE-9C3E-4A8C-820F-0FDF65213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1DBEC39D-5464-46CA-B62B-24826F1F4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41807973-667B-4780-B3AA-4ADC32DB3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970D793C-C9EE-467B-8385-42B6905A00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94695A53-78EB-4811-8BBC-4707F30169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0576416F-0C2E-4D01-9357-5C73ADF856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A091FE22-8667-4F89-A333-BA9A0917E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CB779008-969D-4FA8-BB6C-3BBBCF919E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CDAF3B96-0DFB-44BA-959D-BF9643FFE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5F66F5FF-98B2-4453-8175-EB602A6A03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751D9683-9D41-4058-B90B-99146FC2F3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0907098D-1005-4522-BA21-F1534CBAC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5BFEF082-7E02-4ED8-B9D1-F0FC47FEC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4429C269-222E-4EFB-97B9-08FA243CE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FC460F7F-5702-4281-850B-59E4182A7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A329057C-293F-4933-9DEA-2463E66D4B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7274CBA8-6253-4229-AC37-1D7126639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B7ABAAD2-23FD-4AF4-8506-3CDDC5607B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27A85620-3B33-477A-949C-3F221DCC21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6247316E-E815-4CE3-9EC0-8DC8391EB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3D047E26-5A98-4B49-A453-C71D894500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940C95BF-A85B-4251-A817-35A7B4F713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EA4FDA2F-E340-40E6-8678-8F4F9EB3D4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D94A3796-87FD-436D-8309-857F9B489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2B20BE68-41F5-4E59-87CD-A8654B123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7FD87938-B42E-45E5-ABB8-936E00A24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EA46A837-6AA3-4099-8055-251ED6D7D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B9D871B1-B4D0-4667-B5FA-21AE12E501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477E102A-1E9D-44C8-9DA0-1B4B61444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42DB4921-ECFC-42CD-B91B-56AB1FE26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3156177C-2880-4AAF-BFC7-C3EA4AD09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B7C807E0-34AB-4AC3-A674-D7E438C60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93AD80AB-575A-4D50-A561-CE310E06BF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E4C11A99-7E93-4B54-B1CE-D90D45325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25A3E814-2D04-4881-B9E9-81ADDC0C97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073D9FB4-F4AF-4974-A734-C9300D21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081A1414-A8F5-43F1-BA51-B058EF2C0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E41588DC-3C7F-4695-A42A-B5ABEA8B5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3884DF6D-4C87-4B4A-A918-B3F3C8BE35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CF26F2A0-B8D0-48D4-A9A9-BEB75CFF1F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7A9177E1-A6DC-4200-9D85-31A348E027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7DA218E3-83A8-45E8-B2E3-4B693606C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31E51433-E260-493C-8A94-FCE7FD9BA2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3A74FFD3-BE5F-435D-AC22-825B6E049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B3420F88-93EB-4790-A2BD-EFF61E77B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3875302B-159F-4E81-AD49-154BAA8FD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BE9966CE-BC06-4CEB-877D-34D9D1C2E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889924EA-8A9B-4ED5-8CF2-E184EE89D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300C1FB1-E227-40EE-A773-071D080BD1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14F26B5D-6E35-40E8-90DF-FD65CB33FA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059D8F05-F701-45A6-9377-454642C212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5F57ACF8-D510-4715-B964-20D980558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51053CDD-687F-481B-86FB-56DA74C55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76B24CA5-1578-43AE-8ED8-CB9F7EA62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A3208550-AB5B-4E2B-914A-270D30163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D4120D7E-20EE-4413-A541-781EA43508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9C0CC66E-BFF1-47FD-8C37-092016FBE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09D9AD44-3983-44A2-9DBA-6C5FF3C47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71915592-B946-43D1-AE24-B72B17FC5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3AC48622-C7DC-416F-B14F-AB0C6A3EF5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C122E9A7-0590-453C-AC3A-88265131C0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78246847-0B72-46B3-9243-7A7B92E212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207FF669-6E9C-47DF-A1A0-667669279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06905CAD-DCDC-4965-969E-3BA793FCA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7E82B7F4-81C1-4A48-A3C9-B9DE741C9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53D306B7-0050-4206-8020-D3F81BC46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BE50823B-85BA-4734-A0E5-99F2D027CC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1F26CEA8-889B-4F33-AE59-91F66E1602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E64E5726-D6A2-4541-9EB4-0D455BFB19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B5A9478C-31E8-4C23-856A-5B4D6936B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D4D55AFD-7163-47DF-8918-6BCF397B5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20C5BF88-D776-4C9B-89BD-85EE0DCE8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0A0347C6-25EE-4289-B805-750B30ABB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4C83C9E0-7820-4EA4-B9AA-AD6E0719F3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7E1B6DEA-553D-4733-9A45-3A28D118B6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BE647149-B885-4A7D-B57E-A9762FF951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3FFCDDD6-EA47-4BA4-914F-B4AD52A7DA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18C5FC42-4A56-48D7-9C6F-EE6973256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E58746BA-672F-48B8-BA1D-E317498C1F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75C60814-753C-4243-BD88-443E240D6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174EB8C9-709B-42D9-9948-434CAA5E0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786AB5B1-D0D7-4FE2-9A7D-BF9C01F7D7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718E7606-3FC9-4354-BCF8-A980AE6DF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1148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33E0E3-6A8C-2313-FF97-6F1240F17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Why is transition challenging?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E4301A-7AC1-73F4-4FE5-F270D098C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353791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8936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33E0E3-6A8C-2313-FF97-6F1240F17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Supporting children through transition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E4301A-7AC1-73F4-4FE5-F270D098C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0893750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2682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333E0E3-6A8C-2313-FF97-6F1240F17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Why are children mixed?</a:t>
            </a:r>
            <a:b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6" name="TextBox 5">
            <a:extLst>
              <a:ext uri="{FF2B5EF4-FFF2-40B4-BE49-F238E27FC236}">
                <a16:creationId xmlns:a16="http://schemas.microsoft.com/office/drawing/2014/main" id="{D45E44C8-1B92-3121-C524-59207345EC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5515487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76947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Orange coloured pencil standing out from the crowd of black pencils">
            <a:extLst>
              <a:ext uri="{FF2B5EF4-FFF2-40B4-BE49-F238E27FC236}">
                <a16:creationId xmlns:a16="http://schemas.microsoft.com/office/drawing/2014/main" id="{CF112ECD-DFF8-688A-8E3F-72ACE91000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16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924991-871B-D211-EAD7-346269E68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Why do teachers have to change year groups?</a:t>
            </a:r>
            <a:br>
              <a:rPr lang="en-US" dirty="0"/>
            </a:b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7343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172213-B215-BCC8-7CE8-8EA070158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248E03-8E62-20E8-417A-F3FD7AB08D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912349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11282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697F6D-D693-FF89-0767-3529EC340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Preparing for change</a:t>
            </a:r>
          </a:p>
        </p:txBody>
      </p:sp>
      <p:pic>
        <p:nvPicPr>
          <p:cNvPr id="4" name="Picture 3" descr="A picture containing art, graphics, creativity, circle&#10;&#10;Description automatically generated">
            <a:extLst>
              <a:ext uri="{FF2B5EF4-FFF2-40B4-BE49-F238E27FC236}">
                <a16:creationId xmlns:a16="http://schemas.microsoft.com/office/drawing/2014/main" id="{724B9C33-349F-B47A-6649-F0D3F63E9E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" r="4366" b="1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C3640-CC7F-2D00-EEDA-A2273CCB5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>
            <a:normAutofit/>
          </a:bodyPr>
          <a:lstStyle/>
          <a:p>
            <a:r>
              <a:rPr lang="en-US" sz="2600">
                <a:solidFill>
                  <a:schemeClr val="bg1"/>
                </a:solidFill>
              </a:rPr>
              <a:t>Jigsaw lessons</a:t>
            </a:r>
          </a:p>
          <a:p>
            <a:r>
              <a:rPr lang="en-US" sz="2600">
                <a:solidFill>
                  <a:schemeClr val="bg1"/>
                </a:solidFill>
              </a:rPr>
              <a:t>Assemblies</a:t>
            </a:r>
          </a:p>
          <a:p>
            <a:r>
              <a:rPr lang="en-US" sz="2600">
                <a:solidFill>
                  <a:schemeClr val="bg1"/>
                </a:solidFill>
              </a:rPr>
              <a:t>Discussions in class</a:t>
            </a:r>
          </a:p>
          <a:p>
            <a:r>
              <a:rPr lang="en-US" sz="2600">
                <a:solidFill>
                  <a:schemeClr val="bg1"/>
                </a:solidFill>
              </a:rPr>
              <a:t>Visits to the new classroom (prior to transition days)</a:t>
            </a:r>
          </a:p>
          <a:p>
            <a:r>
              <a:rPr lang="en-US" sz="2600">
                <a:solidFill>
                  <a:schemeClr val="bg1"/>
                </a:solidFill>
              </a:rPr>
              <a:t>Visits from the new staff – we have all our new teachers starting with us over the next few weeks</a:t>
            </a:r>
          </a:p>
          <a:p>
            <a:r>
              <a:rPr lang="en-US" sz="2600">
                <a:solidFill>
                  <a:schemeClr val="bg1"/>
                </a:solidFill>
              </a:rPr>
              <a:t>Extra visits for those that particularly struggle </a:t>
            </a:r>
          </a:p>
        </p:txBody>
      </p:sp>
      <p:grpSp>
        <p:nvGrpSpPr>
          <p:cNvPr id="23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1112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784539-2210-7F86-108C-349C7DD91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Your child will be told about their new class on 19</a:t>
            </a:r>
            <a:r>
              <a:rPr lang="en-US" baseline="30000">
                <a:solidFill>
                  <a:schemeClr val="bg1"/>
                </a:solidFill>
              </a:rPr>
              <a:t>th</a:t>
            </a:r>
            <a:r>
              <a:rPr lang="en-US">
                <a:solidFill>
                  <a:schemeClr val="bg1"/>
                </a:solidFill>
              </a:rPr>
              <a:t> June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03C64CC-CC75-6014-1F76-89E150846E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122759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8373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BE4DAA-4A55-8934-CBE7-0B1FFA9D8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What happens next?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60F1AD-216D-AF05-C5C1-D7A9968BE9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063727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3714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0227E4-F029-3405-3589-C106BD19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Concerns that sometimes arise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9EF2CA-80F0-6B47-5C3D-2C54AA68BB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5427190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3752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E6A28910-B723-BA26-6A22-CCD0BBA347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21" r="5939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AC54CC-F036-60E4-8810-0433C5D76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Any questions?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art, graphics, creativity, circle&#10;&#10;Description automatically generated">
            <a:extLst>
              <a:ext uri="{FF2B5EF4-FFF2-40B4-BE49-F238E27FC236}">
                <a16:creationId xmlns:a16="http://schemas.microsoft.com/office/drawing/2014/main" id="{CE5B7E13-07A7-44CA-4135-1AE598F3F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98" y="4506398"/>
            <a:ext cx="22733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372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463</Words>
  <Application>Microsoft Macintosh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Transition at Didcot Primary Academy  Parent Forum June 2023 </vt:lpstr>
      <vt:lpstr>Why is transition challenging?</vt:lpstr>
      <vt:lpstr>Supporting children through transition</vt:lpstr>
      <vt:lpstr>Why are children mixed? </vt:lpstr>
      <vt:lpstr>Why do teachers have to change year groups? </vt:lpstr>
      <vt:lpstr>PowerPoint Presentation</vt:lpstr>
      <vt:lpstr>Preparing for change</vt:lpstr>
      <vt:lpstr>Your child will be told about their new class on 19th June</vt:lpstr>
      <vt:lpstr>What happens next?</vt:lpstr>
      <vt:lpstr>Concerns that sometimes arise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at Didcot Primary Academy  Parent Forum June 2023 </dc:title>
  <dc:creator>Alison Ashcroft</dc:creator>
  <cp:lastModifiedBy>Alison Ashcroft</cp:lastModifiedBy>
  <cp:revision>1</cp:revision>
  <dcterms:created xsi:type="dcterms:W3CDTF">2023-06-09T12:50:46Z</dcterms:created>
  <dcterms:modified xsi:type="dcterms:W3CDTF">2023-06-09T14:16:39Z</dcterms:modified>
</cp:coreProperties>
</file>