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7"/>
  </p:notesMasterIdLst>
  <p:sldIdLst>
    <p:sldId id="256" r:id="rId2"/>
    <p:sldId id="257" r:id="rId3"/>
    <p:sldId id="258" r:id="rId4"/>
    <p:sldId id="263" r:id="rId5"/>
    <p:sldId id="259" r:id="rId6"/>
    <p:sldId id="264" r:id="rId7"/>
    <p:sldId id="268" r:id="rId8"/>
    <p:sldId id="260" r:id="rId9"/>
    <p:sldId id="266" r:id="rId10"/>
    <p:sldId id="261" r:id="rId11"/>
    <p:sldId id="269" r:id="rId12"/>
    <p:sldId id="270" r:id="rId13"/>
    <p:sldId id="271" r:id="rId14"/>
    <p:sldId id="272" r:id="rId15"/>
    <p:sldId id="267" r:id="rId16"/>
  </p:sldIdLst>
  <p:sldSz cx="9144000" cy="5143500" type="screen16x9"/>
  <p:notesSz cx="7104063" cy="10234613"/>
  <p:defaultTextStyle>
    <a:defPPr>
      <a:defRPr lang="en-US"/>
    </a:defPPr>
    <a:lvl1pPr marL="0" algn="l" defTabSz="685749" rtl="0" eaLnBrk="1" latinLnBrk="0" hangingPunct="1">
      <a:defRPr sz="1350" kern="1200">
        <a:solidFill>
          <a:schemeClr val="tx1"/>
        </a:solidFill>
        <a:latin typeface="+mn-lt"/>
        <a:ea typeface="+mn-ea"/>
        <a:cs typeface="+mn-cs"/>
      </a:defRPr>
    </a:lvl1pPr>
    <a:lvl2pPr marL="342875" algn="l" defTabSz="685749" rtl="0" eaLnBrk="1" latinLnBrk="0" hangingPunct="1">
      <a:defRPr sz="1350" kern="1200">
        <a:solidFill>
          <a:schemeClr val="tx1"/>
        </a:solidFill>
        <a:latin typeface="+mn-lt"/>
        <a:ea typeface="+mn-ea"/>
        <a:cs typeface="+mn-cs"/>
      </a:defRPr>
    </a:lvl2pPr>
    <a:lvl3pPr marL="685749" algn="l" defTabSz="685749" rtl="0" eaLnBrk="1" latinLnBrk="0" hangingPunct="1">
      <a:defRPr sz="1350" kern="1200">
        <a:solidFill>
          <a:schemeClr val="tx1"/>
        </a:solidFill>
        <a:latin typeface="+mn-lt"/>
        <a:ea typeface="+mn-ea"/>
        <a:cs typeface="+mn-cs"/>
      </a:defRPr>
    </a:lvl3pPr>
    <a:lvl4pPr marL="1028624" algn="l" defTabSz="685749" rtl="0" eaLnBrk="1" latinLnBrk="0" hangingPunct="1">
      <a:defRPr sz="1350" kern="1200">
        <a:solidFill>
          <a:schemeClr val="tx1"/>
        </a:solidFill>
        <a:latin typeface="+mn-lt"/>
        <a:ea typeface="+mn-ea"/>
        <a:cs typeface="+mn-cs"/>
      </a:defRPr>
    </a:lvl4pPr>
    <a:lvl5pPr marL="1371498" algn="l" defTabSz="685749" rtl="0" eaLnBrk="1" latinLnBrk="0" hangingPunct="1">
      <a:defRPr sz="1350" kern="1200">
        <a:solidFill>
          <a:schemeClr val="tx1"/>
        </a:solidFill>
        <a:latin typeface="+mn-lt"/>
        <a:ea typeface="+mn-ea"/>
        <a:cs typeface="+mn-cs"/>
      </a:defRPr>
    </a:lvl5pPr>
    <a:lvl6pPr marL="1714373" algn="l" defTabSz="685749" rtl="0" eaLnBrk="1" latinLnBrk="0" hangingPunct="1">
      <a:defRPr sz="1350" kern="1200">
        <a:solidFill>
          <a:schemeClr val="tx1"/>
        </a:solidFill>
        <a:latin typeface="+mn-lt"/>
        <a:ea typeface="+mn-ea"/>
        <a:cs typeface="+mn-cs"/>
      </a:defRPr>
    </a:lvl6pPr>
    <a:lvl7pPr marL="2057246" algn="l" defTabSz="685749" rtl="0" eaLnBrk="1" latinLnBrk="0" hangingPunct="1">
      <a:defRPr sz="1350" kern="1200">
        <a:solidFill>
          <a:schemeClr val="tx1"/>
        </a:solidFill>
        <a:latin typeface="+mn-lt"/>
        <a:ea typeface="+mn-ea"/>
        <a:cs typeface="+mn-cs"/>
      </a:defRPr>
    </a:lvl7pPr>
    <a:lvl8pPr marL="2400120" algn="l" defTabSz="685749" rtl="0" eaLnBrk="1" latinLnBrk="0" hangingPunct="1">
      <a:defRPr sz="1350" kern="1200">
        <a:solidFill>
          <a:schemeClr val="tx1"/>
        </a:solidFill>
        <a:latin typeface="+mn-lt"/>
        <a:ea typeface="+mn-ea"/>
        <a:cs typeface="+mn-cs"/>
      </a:defRPr>
    </a:lvl8pPr>
    <a:lvl9pPr marL="2742995" algn="l" defTabSz="685749"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A5632"/>
    <a:srgbClr val="ED8B00"/>
    <a:srgbClr val="21573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258"/>
    <p:restoredTop sz="91433"/>
  </p:normalViewPr>
  <p:slideViewPr>
    <p:cSldViewPr snapToGrid="0" snapToObjects="1">
      <p:cViewPr varScale="1">
        <p:scale>
          <a:sx n="106" d="100"/>
          <a:sy n="106" d="100"/>
        </p:scale>
        <p:origin x="1118" y="72"/>
      </p:cViewPr>
      <p:guideLst>
        <p:guide orient="horz" pos="1620"/>
        <p:guide pos="288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8427" cy="513508"/>
          </a:xfrm>
          <a:prstGeom prst="rect">
            <a:avLst/>
          </a:prstGeom>
        </p:spPr>
        <p:txBody>
          <a:bodyPr vert="horz" lIns="99075" tIns="49538" rIns="99075" bIns="49538" numCol="1" rtlCol="0"/>
          <a:lstStyle>
            <a:lvl1pPr algn="l">
              <a:defRPr sz="1300" b="0" i="0">
                <a:latin typeface="Spartan Regular"/>
              </a:defRPr>
            </a:lvl1pPr>
          </a:lstStyle>
          <a:p>
            <a:endParaRPr lang="en-US" dirty="0"/>
          </a:p>
        </p:txBody>
      </p:sp>
      <p:sp>
        <p:nvSpPr>
          <p:cNvPr id="3" name="Date Placeholder 2"/>
          <p:cNvSpPr>
            <a:spLocks noGrp="1"/>
          </p:cNvSpPr>
          <p:nvPr>
            <p:ph type="dt" idx="1"/>
          </p:nvPr>
        </p:nvSpPr>
        <p:spPr>
          <a:xfrm>
            <a:off x="4023992" y="0"/>
            <a:ext cx="3078427" cy="513508"/>
          </a:xfrm>
          <a:prstGeom prst="rect">
            <a:avLst/>
          </a:prstGeom>
        </p:spPr>
        <p:txBody>
          <a:bodyPr vert="horz" lIns="99075" tIns="49538" rIns="99075" bIns="49538" numCol="1" rtlCol="0"/>
          <a:lstStyle>
            <a:lvl1pPr algn="r">
              <a:defRPr sz="1300" b="0" i="0">
                <a:latin typeface="Spartan Regular"/>
              </a:defRPr>
            </a:lvl1pPr>
          </a:lstStyle>
          <a:p>
            <a:fld id="{B550EBB3-FAE8-EC4F-A907-14A53C4A6C6B}" type="datetimeFigureOut">
              <a:rPr lang="en-US" smtClean="0"/>
              <a:pPr/>
              <a:t>9/14/2021</a:t>
            </a:fld>
            <a:endParaRPr lang="en-US" dirty="0"/>
          </a:p>
        </p:txBody>
      </p:sp>
      <p:sp>
        <p:nvSpPr>
          <p:cNvPr id="4" name="Slide Image Placeholder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9075" tIns="49538" rIns="99075" bIns="49538" numCol="1" rtlCol="0" anchor="ctr"/>
          <a:lstStyle/>
          <a:p>
            <a:endParaRPr lang="en-US" dirty="0"/>
          </a:p>
        </p:txBody>
      </p:sp>
      <p:sp>
        <p:nvSpPr>
          <p:cNvPr id="5" name="Notes Placeholder 4"/>
          <p:cNvSpPr>
            <a:spLocks noGrp="1"/>
          </p:cNvSpPr>
          <p:nvPr>
            <p:ph type="body" sz="quarter" idx="3"/>
          </p:nvPr>
        </p:nvSpPr>
        <p:spPr>
          <a:xfrm>
            <a:off x="710407" y="4925407"/>
            <a:ext cx="5683250" cy="4029879"/>
          </a:xfrm>
          <a:prstGeom prst="rect">
            <a:avLst/>
          </a:prstGeom>
        </p:spPr>
        <p:txBody>
          <a:bodyPr vert="horz" lIns="99075" tIns="49538" rIns="99075" bIns="49538" numCol="1"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9721107"/>
            <a:ext cx="3078427" cy="513507"/>
          </a:xfrm>
          <a:prstGeom prst="rect">
            <a:avLst/>
          </a:prstGeom>
        </p:spPr>
        <p:txBody>
          <a:bodyPr vert="horz" lIns="99075" tIns="49538" rIns="99075" bIns="49538" numCol="1" rtlCol="0" anchor="b"/>
          <a:lstStyle>
            <a:lvl1pPr algn="l">
              <a:defRPr sz="1300" b="0" i="0">
                <a:latin typeface="Spartan Regular"/>
              </a:defRPr>
            </a:lvl1pPr>
          </a:lstStyle>
          <a:p>
            <a:endParaRPr lang="en-US" dirty="0"/>
          </a:p>
        </p:txBody>
      </p:sp>
      <p:sp>
        <p:nvSpPr>
          <p:cNvPr id="7" name="Slide Number Placeholder 6"/>
          <p:cNvSpPr>
            <a:spLocks noGrp="1"/>
          </p:cNvSpPr>
          <p:nvPr>
            <p:ph type="sldNum" sz="quarter" idx="5"/>
          </p:nvPr>
        </p:nvSpPr>
        <p:spPr>
          <a:xfrm>
            <a:off x="4023992" y="9721107"/>
            <a:ext cx="3078427" cy="513507"/>
          </a:xfrm>
          <a:prstGeom prst="rect">
            <a:avLst/>
          </a:prstGeom>
        </p:spPr>
        <p:txBody>
          <a:bodyPr vert="horz" lIns="99075" tIns="49538" rIns="99075" bIns="49538" numCol="1" rtlCol="0" anchor="b"/>
          <a:lstStyle>
            <a:lvl1pPr algn="r">
              <a:defRPr sz="1300" b="0" i="0">
                <a:latin typeface="Spartan Regular"/>
              </a:defRPr>
            </a:lvl1pPr>
          </a:lstStyle>
          <a:p>
            <a:fld id="{CCD3DA6E-07FC-6C43-9D31-85BFB24F2C4F}" type="slidenum">
              <a:rPr lang="en-US" smtClean="0"/>
              <a:pPr/>
              <a:t>‹#›</a:t>
            </a:fld>
            <a:endParaRPr lang="en-US" dirty="0"/>
          </a:p>
        </p:txBody>
      </p:sp>
    </p:spTree>
    <p:extLst>
      <p:ext uri="{BB962C8B-B14F-4D97-AF65-F5344CB8AC3E}">
        <p14:creationId xmlns:p14="http://schemas.microsoft.com/office/powerpoint/2010/main" val="915173020"/>
      </p:ext>
    </p:extLst>
  </p:cSld>
  <p:clrMap bg1="lt1" tx1="dk1" bg2="lt2" tx2="dk2" accent1="accent1" accent2="accent2" accent3="accent3" accent4="accent4" accent5="accent5" accent6="accent6" hlink="hlink" folHlink="folHlink"/>
  <p:notesStyle>
    <a:lvl1pPr marL="0" algn="l" defTabSz="685749" rtl="0" eaLnBrk="1" latinLnBrk="0" hangingPunct="1">
      <a:defRPr sz="900" b="0" i="0" kern="1200">
        <a:solidFill>
          <a:schemeClr val="tx1"/>
        </a:solidFill>
        <a:latin typeface="Spartan Regular"/>
        <a:ea typeface="+mn-ea"/>
        <a:cs typeface="+mn-cs"/>
      </a:defRPr>
    </a:lvl1pPr>
    <a:lvl2pPr marL="342875" algn="l" defTabSz="685749" rtl="0" eaLnBrk="1" latinLnBrk="0" hangingPunct="1">
      <a:defRPr sz="900" b="0" i="0" kern="1200">
        <a:solidFill>
          <a:schemeClr val="tx1"/>
        </a:solidFill>
        <a:latin typeface="Spartan Regular"/>
        <a:ea typeface="+mn-ea"/>
        <a:cs typeface="+mn-cs"/>
      </a:defRPr>
    </a:lvl2pPr>
    <a:lvl3pPr marL="685749" algn="l" defTabSz="685749" rtl="0" eaLnBrk="1" latinLnBrk="0" hangingPunct="1">
      <a:defRPr sz="900" b="0" i="0" kern="1200">
        <a:solidFill>
          <a:schemeClr val="tx1"/>
        </a:solidFill>
        <a:latin typeface="Spartan Regular"/>
        <a:ea typeface="+mn-ea"/>
        <a:cs typeface="+mn-cs"/>
      </a:defRPr>
    </a:lvl3pPr>
    <a:lvl4pPr marL="1028624" algn="l" defTabSz="685749" rtl="0" eaLnBrk="1" latinLnBrk="0" hangingPunct="1">
      <a:defRPr sz="900" b="0" i="0" kern="1200">
        <a:solidFill>
          <a:schemeClr val="tx1"/>
        </a:solidFill>
        <a:latin typeface="Spartan Regular"/>
        <a:ea typeface="+mn-ea"/>
        <a:cs typeface="+mn-cs"/>
      </a:defRPr>
    </a:lvl4pPr>
    <a:lvl5pPr marL="1371498" algn="l" defTabSz="685749" rtl="0" eaLnBrk="1" latinLnBrk="0" hangingPunct="1">
      <a:defRPr sz="900" b="0" i="0" kern="1200">
        <a:solidFill>
          <a:schemeClr val="tx1"/>
        </a:solidFill>
        <a:latin typeface="Spartan Regular"/>
        <a:ea typeface="+mn-ea"/>
        <a:cs typeface="+mn-cs"/>
      </a:defRPr>
    </a:lvl5pPr>
    <a:lvl6pPr marL="1714373" algn="l" defTabSz="685749" rtl="0" eaLnBrk="1" latinLnBrk="0" hangingPunct="1">
      <a:defRPr sz="900" kern="1200">
        <a:solidFill>
          <a:schemeClr val="tx1"/>
        </a:solidFill>
        <a:latin typeface="+mn-lt"/>
        <a:ea typeface="+mn-ea"/>
        <a:cs typeface="+mn-cs"/>
      </a:defRPr>
    </a:lvl6pPr>
    <a:lvl7pPr marL="2057246" algn="l" defTabSz="685749" rtl="0" eaLnBrk="1" latinLnBrk="0" hangingPunct="1">
      <a:defRPr sz="900" kern="1200">
        <a:solidFill>
          <a:schemeClr val="tx1"/>
        </a:solidFill>
        <a:latin typeface="+mn-lt"/>
        <a:ea typeface="+mn-ea"/>
        <a:cs typeface="+mn-cs"/>
      </a:defRPr>
    </a:lvl7pPr>
    <a:lvl8pPr marL="2400120" algn="l" defTabSz="685749" rtl="0" eaLnBrk="1" latinLnBrk="0" hangingPunct="1">
      <a:defRPr sz="900" kern="1200">
        <a:solidFill>
          <a:schemeClr val="tx1"/>
        </a:solidFill>
        <a:latin typeface="+mn-lt"/>
        <a:ea typeface="+mn-ea"/>
        <a:cs typeface="+mn-cs"/>
      </a:defRPr>
    </a:lvl8pPr>
    <a:lvl9pPr marL="2742995" algn="l" defTabSz="685749" rtl="0" eaLnBrk="1" latinLnBrk="0" hangingPunct="1">
      <a:defRPr sz="9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ront Cover">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2698694-D0F1-9A43-8EEC-A296E3C34E4F}"/>
              </a:ext>
            </a:extLst>
          </p:cNvPr>
          <p:cNvPicPr>
            <a:picLocks noChangeAspect="1"/>
          </p:cNvPicPr>
          <p:nvPr userDrawn="1"/>
        </p:nvPicPr>
        <p:blipFill>
          <a:blip r:embed="rId2"/>
          <a:stretch>
            <a:fillRect/>
          </a:stretch>
        </p:blipFill>
        <p:spPr>
          <a:xfrm>
            <a:off x="5284116" y="-251237"/>
            <a:ext cx="5383884" cy="5148094"/>
          </a:xfrm>
          <a:prstGeom prst="rect">
            <a:avLst/>
          </a:prstGeom>
        </p:spPr>
      </p:pic>
      <p:cxnSp>
        <p:nvCxnSpPr>
          <p:cNvPr id="13" name="Straight Connector 12"/>
          <p:cNvCxnSpPr/>
          <p:nvPr userDrawn="1"/>
        </p:nvCxnSpPr>
        <p:spPr>
          <a:xfrm>
            <a:off x="637794" y="2426600"/>
            <a:ext cx="419938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 name="Title Placeholder 1">
            <a:extLst>
              <a:ext uri="{FF2B5EF4-FFF2-40B4-BE49-F238E27FC236}">
                <a16:creationId xmlns:a16="http://schemas.microsoft.com/office/drawing/2014/main" id="{B0D630A9-8BC2-1041-A8FF-151E631A105A}"/>
              </a:ext>
            </a:extLst>
          </p:cNvPr>
          <p:cNvSpPr>
            <a:spLocks noGrp="1"/>
          </p:cNvSpPr>
          <p:nvPr>
            <p:ph type="title" hasCustomPrompt="1"/>
          </p:nvPr>
        </p:nvSpPr>
        <p:spPr>
          <a:xfrm>
            <a:off x="626364" y="418658"/>
            <a:ext cx="4199382" cy="1904152"/>
          </a:xfrm>
          <a:prstGeom prst="rect">
            <a:avLst/>
          </a:prstGeom>
        </p:spPr>
        <p:txBody>
          <a:bodyPr vert="horz" lIns="91440" tIns="45720" rIns="91440" bIns="45720" numCol="1" rtlCol="0" anchor="b" anchorCtr="0">
            <a:normAutofit/>
          </a:bodyPr>
          <a:lstStyle>
            <a:lvl1pPr>
              <a:defRPr baseline="0">
                <a:solidFill>
                  <a:schemeClr val="accent1"/>
                </a:solidFill>
                <a:latin typeface="Arial" panose="020B0604020202020204" pitchFamily="34" charset="0"/>
                <a:cs typeface="Arial" panose="020B0604020202020204" pitchFamily="34" charset="0"/>
              </a:defRPr>
            </a:lvl1pPr>
          </a:lstStyle>
          <a:p>
            <a:r>
              <a:rPr lang="en-US" dirty="0"/>
              <a:t>Title Goes Here</a:t>
            </a:r>
          </a:p>
        </p:txBody>
      </p:sp>
      <p:sp>
        <p:nvSpPr>
          <p:cNvPr id="15" name="Text Placeholder 4">
            <a:extLst>
              <a:ext uri="{FF2B5EF4-FFF2-40B4-BE49-F238E27FC236}">
                <a16:creationId xmlns:a16="http://schemas.microsoft.com/office/drawing/2014/main" id="{EC7446FD-ABA3-ED49-BF37-6161B5FF56EF}"/>
              </a:ext>
            </a:extLst>
          </p:cNvPr>
          <p:cNvSpPr>
            <a:spLocks noGrp="1"/>
          </p:cNvSpPr>
          <p:nvPr>
            <p:ph type="body" sz="quarter" idx="10" hasCustomPrompt="1"/>
          </p:nvPr>
        </p:nvSpPr>
        <p:spPr>
          <a:xfrm>
            <a:off x="626364" y="2571748"/>
            <a:ext cx="4197094" cy="1130139"/>
          </a:xfrm>
        </p:spPr>
        <p:txBody>
          <a:bodyPr numCol="1"/>
          <a:lstStyle>
            <a:lvl1pPr>
              <a:defRPr b="0" i="0">
                <a:solidFill>
                  <a:schemeClr val="tx1">
                    <a:lumMod val="50000"/>
                    <a:lumOff val="50000"/>
                  </a:schemeClr>
                </a:solidFill>
                <a:latin typeface="Arial" panose="020B0604020202020204" pitchFamily="34" charset="0"/>
                <a:cs typeface="Arial" panose="020B0604020202020204" pitchFamily="34" charset="0"/>
              </a:defRPr>
            </a:lvl1pPr>
            <a:lvl2pPr>
              <a:defRPr b="0" i="0">
                <a:solidFill>
                  <a:schemeClr val="tx1">
                    <a:lumMod val="50000"/>
                    <a:lumOff val="50000"/>
                  </a:schemeClr>
                </a:solidFill>
                <a:latin typeface="Raleway Medium" panose="020B0503030101060003" pitchFamily="34" charset="77"/>
              </a:defRPr>
            </a:lvl2pPr>
            <a:lvl3pPr>
              <a:defRPr b="0" i="0">
                <a:solidFill>
                  <a:schemeClr val="tx1">
                    <a:lumMod val="50000"/>
                    <a:lumOff val="50000"/>
                  </a:schemeClr>
                </a:solidFill>
                <a:latin typeface="Raleway Medium" panose="020B0503030101060003" pitchFamily="34" charset="77"/>
              </a:defRPr>
            </a:lvl3pPr>
            <a:lvl4pPr>
              <a:defRPr b="0" i="0">
                <a:solidFill>
                  <a:schemeClr val="tx1">
                    <a:lumMod val="50000"/>
                    <a:lumOff val="50000"/>
                  </a:schemeClr>
                </a:solidFill>
                <a:latin typeface="Raleway Medium" panose="020B0503030101060003" pitchFamily="34" charset="77"/>
              </a:defRPr>
            </a:lvl4pPr>
            <a:lvl5pPr>
              <a:defRPr b="0" i="0">
                <a:solidFill>
                  <a:schemeClr val="tx1">
                    <a:lumMod val="50000"/>
                    <a:lumOff val="50000"/>
                  </a:schemeClr>
                </a:solidFill>
                <a:latin typeface="Raleway Medium" panose="020B0503030101060003" pitchFamily="34" charset="77"/>
              </a:defRPr>
            </a:lvl5pPr>
          </a:lstStyle>
          <a:p>
            <a:pPr lvl="0"/>
            <a:r>
              <a:rPr lang="en-US" dirty="0" err="1"/>
              <a:t>Subheader</a:t>
            </a:r>
            <a:r>
              <a:rPr lang="en-US" dirty="0"/>
              <a:t> and date</a:t>
            </a:r>
          </a:p>
        </p:txBody>
      </p:sp>
      <p:pic>
        <p:nvPicPr>
          <p:cNvPr id="9" name="Picture 8">
            <a:extLst>
              <a:ext uri="{FF2B5EF4-FFF2-40B4-BE49-F238E27FC236}">
                <a16:creationId xmlns:a16="http://schemas.microsoft.com/office/drawing/2014/main" id="{C3B26C2F-379A-8B4B-9337-2532A6727F2B}"/>
              </a:ext>
            </a:extLst>
          </p:cNvPr>
          <p:cNvPicPr>
            <a:picLocks noChangeAspect="1"/>
          </p:cNvPicPr>
          <p:nvPr userDrawn="1"/>
        </p:nvPicPr>
        <p:blipFill>
          <a:blip r:embed="rId3"/>
          <a:stretch>
            <a:fillRect/>
          </a:stretch>
        </p:blipFill>
        <p:spPr>
          <a:xfrm>
            <a:off x="615229" y="4181707"/>
            <a:ext cx="1919630" cy="543135"/>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 white">
    <p:spTree>
      <p:nvGrpSpPr>
        <p:cNvPr id="1" name=""/>
        <p:cNvGrpSpPr/>
        <p:nvPr/>
      </p:nvGrpSpPr>
      <p:grpSpPr>
        <a:xfrm>
          <a:off x="0" y="0"/>
          <a:ext cx="0" cy="0"/>
          <a:chOff x="0" y="0"/>
          <a:chExt cx="0" cy="0"/>
        </a:xfrm>
      </p:grpSpPr>
      <p:cxnSp>
        <p:nvCxnSpPr>
          <p:cNvPr id="13" name="Straight Connector 12"/>
          <p:cNvCxnSpPr/>
          <p:nvPr userDrawn="1"/>
        </p:nvCxnSpPr>
        <p:spPr>
          <a:xfrm>
            <a:off x="637794" y="2426600"/>
            <a:ext cx="419938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 name="Title Placeholder 1">
            <a:extLst>
              <a:ext uri="{FF2B5EF4-FFF2-40B4-BE49-F238E27FC236}">
                <a16:creationId xmlns:a16="http://schemas.microsoft.com/office/drawing/2014/main" id="{753E3962-D72D-EB41-A148-73877DB426BA}"/>
              </a:ext>
            </a:extLst>
          </p:cNvPr>
          <p:cNvSpPr>
            <a:spLocks noGrp="1"/>
          </p:cNvSpPr>
          <p:nvPr>
            <p:ph type="title" hasCustomPrompt="1"/>
          </p:nvPr>
        </p:nvSpPr>
        <p:spPr>
          <a:xfrm>
            <a:off x="626364" y="418658"/>
            <a:ext cx="4199382" cy="1904152"/>
          </a:xfrm>
          <a:prstGeom prst="rect">
            <a:avLst/>
          </a:prstGeom>
          <a:noFill/>
          <a:ln>
            <a:noFill/>
          </a:ln>
        </p:spPr>
        <p:style>
          <a:lnRef idx="0">
            <a:scrgbClr r="0" g="0" b="0"/>
          </a:lnRef>
          <a:fillRef idx="0">
            <a:scrgbClr r="0" g="0" b="0"/>
          </a:fillRef>
          <a:effectRef idx="0">
            <a:scrgbClr r="0" g="0" b="0"/>
          </a:effectRef>
          <a:fontRef idx="minor">
            <a:schemeClr val="accent1"/>
          </a:fontRef>
        </p:style>
        <p:txBody>
          <a:bodyPr vert="horz" lIns="91440" tIns="45720" rIns="91440" bIns="45720" numCol="1" rtlCol="0" anchor="b" anchorCtr="0">
            <a:normAutofit/>
          </a:bodyPr>
          <a:lstStyle>
            <a:lvl1pPr>
              <a:defRPr b="0" i="0">
                <a:latin typeface="Arial" panose="020B0604020202020204" pitchFamily="34" charset="0"/>
                <a:cs typeface="Arial" panose="020B0604020202020204" pitchFamily="34" charset="0"/>
              </a:defRPr>
            </a:lvl1pPr>
          </a:lstStyle>
          <a:p>
            <a:r>
              <a:rPr lang="en-US"/>
              <a:t>Section Header</a:t>
            </a:r>
            <a:endParaRPr lang="en-US" dirty="0"/>
          </a:p>
        </p:txBody>
      </p:sp>
      <p:sp>
        <p:nvSpPr>
          <p:cNvPr id="10" name="Text Placeholder 4">
            <a:extLst>
              <a:ext uri="{FF2B5EF4-FFF2-40B4-BE49-F238E27FC236}">
                <a16:creationId xmlns:a16="http://schemas.microsoft.com/office/drawing/2014/main" id="{80E4D0D5-9C80-1B47-BEF4-E32B5F34F384}"/>
              </a:ext>
            </a:extLst>
          </p:cNvPr>
          <p:cNvSpPr>
            <a:spLocks noGrp="1"/>
          </p:cNvSpPr>
          <p:nvPr>
            <p:ph type="body" sz="quarter" idx="10" hasCustomPrompt="1"/>
          </p:nvPr>
        </p:nvSpPr>
        <p:spPr>
          <a:xfrm>
            <a:off x="626364" y="2571748"/>
            <a:ext cx="4197094" cy="1130139"/>
          </a:xfrm>
        </p:spPr>
        <p:txBody>
          <a:bodyPr numCol="1"/>
          <a:lstStyle>
            <a:lvl1pPr>
              <a:defRPr b="0" i="0">
                <a:solidFill>
                  <a:schemeClr val="tx1">
                    <a:lumMod val="50000"/>
                    <a:lumOff val="50000"/>
                  </a:schemeClr>
                </a:solidFill>
                <a:latin typeface="Arial" panose="020B0604020202020204" pitchFamily="34" charset="0"/>
                <a:cs typeface="Arial" panose="020B0604020202020204" pitchFamily="34" charset="0"/>
              </a:defRPr>
            </a:lvl1pPr>
            <a:lvl2pPr>
              <a:defRPr b="0" i="0">
                <a:solidFill>
                  <a:schemeClr val="tx1">
                    <a:lumMod val="50000"/>
                    <a:lumOff val="50000"/>
                  </a:schemeClr>
                </a:solidFill>
                <a:latin typeface="Raleway Medium" panose="020B0503030101060003" pitchFamily="34" charset="77"/>
              </a:defRPr>
            </a:lvl2pPr>
            <a:lvl3pPr>
              <a:defRPr b="0" i="0">
                <a:solidFill>
                  <a:schemeClr val="tx1">
                    <a:lumMod val="50000"/>
                    <a:lumOff val="50000"/>
                  </a:schemeClr>
                </a:solidFill>
                <a:latin typeface="Raleway Medium" panose="020B0503030101060003" pitchFamily="34" charset="77"/>
              </a:defRPr>
            </a:lvl3pPr>
            <a:lvl4pPr>
              <a:defRPr b="0" i="0">
                <a:solidFill>
                  <a:schemeClr val="tx1">
                    <a:lumMod val="50000"/>
                    <a:lumOff val="50000"/>
                  </a:schemeClr>
                </a:solidFill>
                <a:latin typeface="Raleway Medium" panose="020B0503030101060003" pitchFamily="34" charset="77"/>
              </a:defRPr>
            </a:lvl4pPr>
            <a:lvl5pPr>
              <a:defRPr b="0" i="0">
                <a:solidFill>
                  <a:schemeClr val="tx1">
                    <a:lumMod val="50000"/>
                    <a:lumOff val="50000"/>
                  </a:schemeClr>
                </a:solidFill>
                <a:latin typeface="Raleway Medium" panose="020B0503030101060003" pitchFamily="34" charset="77"/>
              </a:defRPr>
            </a:lvl5pPr>
          </a:lstStyle>
          <a:p>
            <a:pPr lvl="0"/>
            <a:r>
              <a:rPr lang="en-US" dirty="0" err="1"/>
              <a:t>Subheader</a:t>
            </a:r>
            <a:endParaRPr lang="en-US" dirty="0"/>
          </a:p>
        </p:txBody>
      </p:sp>
      <p:pic>
        <p:nvPicPr>
          <p:cNvPr id="8" name="Picture 7">
            <a:extLst>
              <a:ext uri="{FF2B5EF4-FFF2-40B4-BE49-F238E27FC236}">
                <a16:creationId xmlns:a16="http://schemas.microsoft.com/office/drawing/2014/main" id="{3047F9E3-9355-2946-8590-7238BB6022D9}"/>
              </a:ext>
            </a:extLst>
          </p:cNvPr>
          <p:cNvPicPr>
            <a:picLocks noChangeAspect="1"/>
          </p:cNvPicPr>
          <p:nvPr userDrawn="1"/>
        </p:nvPicPr>
        <p:blipFill>
          <a:blip r:embed="rId2">
            <a:alphaModFix amt="10000"/>
          </a:blip>
          <a:stretch>
            <a:fillRect/>
          </a:stretch>
        </p:blipFill>
        <p:spPr>
          <a:xfrm>
            <a:off x="5284116" y="-251237"/>
            <a:ext cx="5383884" cy="5148094"/>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 purple">
    <p:spTree>
      <p:nvGrpSpPr>
        <p:cNvPr id="1" name=""/>
        <p:cNvGrpSpPr/>
        <p:nvPr/>
      </p:nvGrpSpPr>
      <p:grpSpPr>
        <a:xfrm>
          <a:off x="0" y="0"/>
          <a:ext cx="0" cy="0"/>
          <a:chOff x="0" y="0"/>
          <a:chExt cx="0" cy="0"/>
        </a:xfrm>
      </p:grpSpPr>
      <p:sp>
        <p:nvSpPr>
          <p:cNvPr id="4" name="Rectangle 3"/>
          <p:cNvSpPr/>
          <p:nvPr userDrawn="1"/>
        </p:nvSpPr>
        <p:spPr>
          <a:xfrm>
            <a:off x="0" y="0"/>
            <a:ext cx="9144000" cy="514350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US" sz="1013" b="0" i="0" dirty="0">
              <a:latin typeface="Spartan Regular"/>
            </a:endParaRPr>
          </a:p>
        </p:txBody>
      </p:sp>
      <p:cxnSp>
        <p:nvCxnSpPr>
          <p:cNvPr id="13" name="Straight Connector 12"/>
          <p:cNvCxnSpPr/>
          <p:nvPr userDrawn="1"/>
        </p:nvCxnSpPr>
        <p:spPr>
          <a:xfrm>
            <a:off x="637794" y="2426600"/>
            <a:ext cx="419938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itle Placeholder 1">
            <a:extLst>
              <a:ext uri="{FF2B5EF4-FFF2-40B4-BE49-F238E27FC236}">
                <a16:creationId xmlns:a16="http://schemas.microsoft.com/office/drawing/2014/main" id="{B99B0EAF-53E8-C84F-9355-1FA11C156597}"/>
              </a:ext>
            </a:extLst>
          </p:cNvPr>
          <p:cNvSpPr>
            <a:spLocks noGrp="1"/>
          </p:cNvSpPr>
          <p:nvPr>
            <p:ph type="title" hasCustomPrompt="1"/>
          </p:nvPr>
        </p:nvSpPr>
        <p:spPr>
          <a:xfrm>
            <a:off x="626364" y="418658"/>
            <a:ext cx="4199382" cy="1904152"/>
          </a:xfrm>
          <a:prstGeom prst="rect">
            <a:avLst/>
          </a:prstGeom>
        </p:spPr>
        <p:txBody>
          <a:bodyPr vert="horz" lIns="91440" tIns="45720" rIns="91440" bIns="45720" numCol="1" rtlCol="0" anchor="b" anchorCtr="0">
            <a:normAutofit/>
          </a:bodyPr>
          <a:lstStyle>
            <a:lvl1pPr>
              <a:defRPr>
                <a:solidFill>
                  <a:schemeClr val="bg1"/>
                </a:solidFill>
              </a:defRPr>
            </a:lvl1pPr>
          </a:lstStyle>
          <a:p>
            <a:r>
              <a:rPr lang="en-US" dirty="0"/>
              <a:t>Section Header</a:t>
            </a:r>
          </a:p>
        </p:txBody>
      </p:sp>
      <p:sp>
        <p:nvSpPr>
          <p:cNvPr id="11" name="Text Placeholder 4">
            <a:extLst>
              <a:ext uri="{FF2B5EF4-FFF2-40B4-BE49-F238E27FC236}">
                <a16:creationId xmlns:a16="http://schemas.microsoft.com/office/drawing/2014/main" id="{E1B45BC2-01B8-D14C-ABC1-4C1EA7B46AF0}"/>
              </a:ext>
            </a:extLst>
          </p:cNvPr>
          <p:cNvSpPr>
            <a:spLocks noGrp="1"/>
          </p:cNvSpPr>
          <p:nvPr>
            <p:ph type="body" sz="quarter" idx="10" hasCustomPrompt="1"/>
          </p:nvPr>
        </p:nvSpPr>
        <p:spPr>
          <a:xfrm>
            <a:off x="626364" y="2571748"/>
            <a:ext cx="4197094" cy="1130139"/>
          </a:xfrm>
        </p:spPr>
        <p:txBody>
          <a:bodyPr numCol="1"/>
          <a:lstStyle>
            <a:lvl1pPr>
              <a:defRPr b="0" i="0">
                <a:solidFill>
                  <a:schemeClr val="bg1"/>
                </a:solidFill>
                <a:latin typeface="Arial" panose="020B0604020202020204" pitchFamily="34" charset="0"/>
                <a:cs typeface="Arial" panose="020B0604020202020204" pitchFamily="34" charset="0"/>
              </a:defRPr>
            </a:lvl1pPr>
            <a:lvl2pPr>
              <a:defRPr b="0" i="0">
                <a:solidFill>
                  <a:schemeClr val="tx1">
                    <a:lumMod val="50000"/>
                    <a:lumOff val="50000"/>
                  </a:schemeClr>
                </a:solidFill>
                <a:latin typeface="Raleway Medium" panose="020B0503030101060003" pitchFamily="34" charset="77"/>
              </a:defRPr>
            </a:lvl2pPr>
            <a:lvl3pPr>
              <a:defRPr b="0" i="0">
                <a:solidFill>
                  <a:schemeClr val="tx1">
                    <a:lumMod val="50000"/>
                    <a:lumOff val="50000"/>
                  </a:schemeClr>
                </a:solidFill>
                <a:latin typeface="Raleway Medium" panose="020B0503030101060003" pitchFamily="34" charset="77"/>
              </a:defRPr>
            </a:lvl3pPr>
            <a:lvl4pPr>
              <a:defRPr b="0" i="0">
                <a:solidFill>
                  <a:schemeClr val="tx1">
                    <a:lumMod val="50000"/>
                    <a:lumOff val="50000"/>
                  </a:schemeClr>
                </a:solidFill>
                <a:latin typeface="Raleway Medium" panose="020B0503030101060003" pitchFamily="34" charset="77"/>
              </a:defRPr>
            </a:lvl4pPr>
            <a:lvl5pPr>
              <a:defRPr b="0" i="0">
                <a:solidFill>
                  <a:schemeClr val="tx1">
                    <a:lumMod val="50000"/>
                    <a:lumOff val="50000"/>
                  </a:schemeClr>
                </a:solidFill>
                <a:latin typeface="Raleway Medium" panose="020B0503030101060003" pitchFamily="34" charset="77"/>
              </a:defRPr>
            </a:lvl5pPr>
          </a:lstStyle>
          <a:p>
            <a:pPr lvl="0"/>
            <a:r>
              <a:rPr lang="en-US" dirty="0" err="1"/>
              <a:t>Subheader</a:t>
            </a:r>
            <a:endParaRPr lang="en-US" dirty="0"/>
          </a:p>
        </p:txBody>
      </p:sp>
      <p:pic>
        <p:nvPicPr>
          <p:cNvPr id="12" name="Picture 11">
            <a:extLst>
              <a:ext uri="{FF2B5EF4-FFF2-40B4-BE49-F238E27FC236}">
                <a16:creationId xmlns:a16="http://schemas.microsoft.com/office/drawing/2014/main" id="{7686AE3A-51F2-894D-9B99-8C23969DB051}"/>
              </a:ext>
            </a:extLst>
          </p:cNvPr>
          <p:cNvPicPr>
            <a:picLocks noChangeAspect="1"/>
          </p:cNvPicPr>
          <p:nvPr userDrawn="1"/>
        </p:nvPicPr>
        <p:blipFill>
          <a:blip r:embed="rId2">
            <a:alphaModFix amt="7000"/>
          </a:blip>
          <a:stretch>
            <a:fillRect/>
          </a:stretch>
        </p:blipFill>
        <p:spPr>
          <a:xfrm>
            <a:off x="5282400" y="-251237"/>
            <a:ext cx="5385600" cy="5149735"/>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 aqua">
    <p:spTree>
      <p:nvGrpSpPr>
        <p:cNvPr id="1" name=""/>
        <p:cNvGrpSpPr/>
        <p:nvPr/>
      </p:nvGrpSpPr>
      <p:grpSpPr>
        <a:xfrm>
          <a:off x="0" y="0"/>
          <a:ext cx="0" cy="0"/>
          <a:chOff x="0" y="0"/>
          <a:chExt cx="0" cy="0"/>
        </a:xfrm>
      </p:grpSpPr>
      <p:sp>
        <p:nvSpPr>
          <p:cNvPr id="4" name="Rectangle 3"/>
          <p:cNvSpPr/>
          <p:nvPr userDrawn="1"/>
        </p:nvSpPr>
        <p:spPr>
          <a:xfrm>
            <a:off x="0" y="0"/>
            <a:ext cx="9144000" cy="51435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US" sz="1013" b="0" i="0" dirty="0">
              <a:latin typeface="Spartan Regular"/>
            </a:endParaRPr>
          </a:p>
        </p:txBody>
      </p:sp>
      <p:cxnSp>
        <p:nvCxnSpPr>
          <p:cNvPr id="13" name="Straight Connector 12"/>
          <p:cNvCxnSpPr/>
          <p:nvPr userDrawn="1"/>
        </p:nvCxnSpPr>
        <p:spPr>
          <a:xfrm>
            <a:off x="637794" y="2426600"/>
            <a:ext cx="419938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itle Placeholder 1">
            <a:extLst>
              <a:ext uri="{FF2B5EF4-FFF2-40B4-BE49-F238E27FC236}">
                <a16:creationId xmlns:a16="http://schemas.microsoft.com/office/drawing/2014/main" id="{9918C0E4-3483-384D-A167-2F870FE2D0E2}"/>
              </a:ext>
            </a:extLst>
          </p:cNvPr>
          <p:cNvSpPr>
            <a:spLocks noGrp="1"/>
          </p:cNvSpPr>
          <p:nvPr>
            <p:ph type="title" hasCustomPrompt="1"/>
          </p:nvPr>
        </p:nvSpPr>
        <p:spPr>
          <a:xfrm>
            <a:off x="626364" y="418658"/>
            <a:ext cx="4199382" cy="1904152"/>
          </a:xfrm>
          <a:prstGeom prst="rect">
            <a:avLst/>
          </a:prstGeom>
        </p:spPr>
        <p:txBody>
          <a:bodyPr vert="horz" lIns="91440" tIns="45720" rIns="91440" bIns="45720" numCol="1" rtlCol="0" anchor="b" anchorCtr="0">
            <a:normAutofit/>
          </a:bodyPr>
          <a:lstStyle>
            <a:lvl1pPr>
              <a:defRPr>
                <a:solidFill>
                  <a:schemeClr val="bg1"/>
                </a:solidFill>
              </a:defRPr>
            </a:lvl1pPr>
          </a:lstStyle>
          <a:p>
            <a:r>
              <a:rPr lang="en-US" dirty="0"/>
              <a:t>Section Header</a:t>
            </a:r>
          </a:p>
        </p:txBody>
      </p:sp>
      <p:sp>
        <p:nvSpPr>
          <p:cNvPr id="11" name="Text Placeholder 4">
            <a:extLst>
              <a:ext uri="{FF2B5EF4-FFF2-40B4-BE49-F238E27FC236}">
                <a16:creationId xmlns:a16="http://schemas.microsoft.com/office/drawing/2014/main" id="{335E7D08-2EC5-044E-93F4-ABD2E41F6089}"/>
              </a:ext>
            </a:extLst>
          </p:cNvPr>
          <p:cNvSpPr>
            <a:spLocks noGrp="1"/>
          </p:cNvSpPr>
          <p:nvPr>
            <p:ph type="body" sz="quarter" idx="10" hasCustomPrompt="1"/>
          </p:nvPr>
        </p:nvSpPr>
        <p:spPr>
          <a:xfrm>
            <a:off x="626364" y="2571748"/>
            <a:ext cx="4197094" cy="1130139"/>
          </a:xfrm>
        </p:spPr>
        <p:txBody>
          <a:bodyPr numCol="1"/>
          <a:lstStyle>
            <a:lvl1pPr>
              <a:defRPr b="0" i="0">
                <a:solidFill>
                  <a:schemeClr val="bg1"/>
                </a:solidFill>
                <a:latin typeface="Arial" panose="020B0604020202020204" pitchFamily="34" charset="0"/>
                <a:cs typeface="Arial" panose="020B0604020202020204" pitchFamily="34" charset="0"/>
              </a:defRPr>
            </a:lvl1pPr>
            <a:lvl2pPr>
              <a:defRPr b="0" i="0">
                <a:solidFill>
                  <a:schemeClr val="tx1">
                    <a:lumMod val="50000"/>
                    <a:lumOff val="50000"/>
                  </a:schemeClr>
                </a:solidFill>
                <a:latin typeface="Raleway Medium" panose="020B0503030101060003" pitchFamily="34" charset="77"/>
              </a:defRPr>
            </a:lvl2pPr>
            <a:lvl3pPr>
              <a:defRPr b="0" i="0">
                <a:solidFill>
                  <a:schemeClr val="tx1">
                    <a:lumMod val="50000"/>
                    <a:lumOff val="50000"/>
                  </a:schemeClr>
                </a:solidFill>
                <a:latin typeface="Raleway Medium" panose="020B0503030101060003" pitchFamily="34" charset="77"/>
              </a:defRPr>
            </a:lvl3pPr>
            <a:lvl4pPr>
              <a:defRPr b="0" i="0">
                <a:solidFill>
                  <a:schemeClr val="tx1">
                    <a:lumMod val="50000"/>
                    <a:lumOff val="50000"/>
                  </a:schemeClr>
                </a:solidFill>
                <a:latin typeface="Raleway Medium" panose="020B0503030101060003" pitchFamily="34" charset="77"/>
              </a:defRPr>
            </a:lvl4pPr>
            <a:lvl5pPr>
              <a:defRPr b="0" i="0">
                <a:solidFill>
                  <a:schemeClr val="tx1">
                    <a:lumMod val="50000"/>
                    <a:lumOff val="50000"/>
                  </a:schemeClr>
                </a:solidFill>
                <a:latin typeface="Raleway Medium" panose="020B0503030101060003" pitchFamily="34" charset="77"/>
              </a:defRPr>
            </a:lvl5pPr>
          </a:lstStyle>
          <a:p>
            <a:pPr lvl="0"/>
            <a:r>
              <a:rPr lang="en-US" dirty="0" err="1"/>
              <a:t>Subheader</a:t>
            </a:r>
            <a:endParaRPr lang="en-US" dirty="0"/>
          </a:p>
        </p:txBody>
      </p:sp>
      <p:pic>
        <p:nvPicPr>
          <p:cNvPr id="10" name="Picture 9">
            <a:extLst>
              <a:ext uri="{FF2B5EF4-FFF2-40B4-BE49-F238E27FC236}">
                <a16:creationId xmlns:a16="http://schemas.microsoft.com/office/drawing/2014/main" id="{564B1C08-6437-5B44-B29B-37C2D9BAE1DE}"/>
              </a:ext>
            </a:extLst>
          </p:cNvPr>
          <p:cNvPicPr>
            <a:picLocks noChangeAspect="1"/>
          </p:cNvPicPr>
          <p:nvPr userDrawn="1"/>
        </p:nvPicPr>
        <p:blipFill>
          <a:blip r:embed="rId2">
            <a:alphaModFix amt="10000"/>
          </a:blip>
          <a:stretch>
            <a:fillRect/>
          </a:stretch>
        </p:blipFill>
        <p:spPr>
          <a:xfrm>
            <a:off x="5282400" y="-251237"/>
            <a:ext cx="5385600" cy="5149735"/>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Section header - orange">
    <p:spTree>
      <p:nvGrpSpPr>
        <p:cNvPr id="1" name=""/>
        <p:cNvGrpSpPr/>
        <p:nvPr/>
      </p:nvGrpSpPr>
      <p:grpSpPr>
        <a:xfrm>
          <a:off x="0" y="0"/>
          <a:ext cx="0" cy="0"/>
          <a:chOff x="0" y="0"/>
          <a:chExt cx="0" cy="0"/>
        </a:xfrm>
      </p:grpSpPr>
      <p:sp>
        <p:nvSpPr>
          <p:cNvPr id="4" name="Rectangle 3"/>
          <p:cNvSpPr/>
          <p:nvPr userDrawn="1"/>
        </p:nvSpPr>
        <p:spPr>
          <a:xfrm>
            <a:off x="0" y="0"/>
            <a:ext cx="9144000" cy="5143500"/>
          </a:xfrm>
          <a:prstGeom prst="rect">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US" sz="1013" b="0" i="0" dirty="0">
              <a:latin typeface="Spartan Regular"/>
            </a:endParaRPr>
          </a:p>
        </p:txBody>
      </p:sp>
      <p:pic>
        <p:nvPicPr>
          <p:cNvPr id="2" name="Picture 1">
            <a:extLst>
              <a:ext uri="{FF2B5EF4-FFF2-40B4-BE49-F238E27FC236}">
                <a16:creationId xmlns:a16="http://schemas.microsoft.com/office/drawing/2014/main" id="{CD429A59-D9DC-904A-B201-BE88F24B4176}"/>
              </a:ext>
            </a:extLst>
          </p:cNvPr>
          <p:cNvPicPr>
            <a:picLocks noChangeAspect="1"/>
          </p:cNvPicPr>
          <p:nvPr userDrawn="1"/>
        </p:nvPicPr>
        <p:blipFill>
          <a:blip r:embed="rId2">
            <a:alphaModFix amt="20000"/>
          </a:blip>
          <a:stretch>
            <a:fillRect/>
          </a:stretch>
        </p:blipFill>
        <p:spPr>
          <a:xfrm>
            <a:off x="5282400" y="-251237"/>
            <a:ext cx="5385600" cy="5149735"/>
          </a:xfrm>
          <a:prstGeom prst="rect">
            <a:avLst/>
          </a:prstGeom>
        </p:spPr>
      </p:pic>
      <p:cxnSp>
        <p:nvCxnSpPr>
          <p:cNvPr id="13" name="Straight Connector 12"/>
          <p:cNvCxnSpPr/>
          <p:nvPr userDrawn="1"/>
        </p:nvCxnSpPr>
        <p:spPr>
          <a:xfrm>
            <a:off x="637794" y="2426600"/>
            <a:ext cx="419938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itle Placeholder 1">
            <a:extLst>
              <a:ext uri="{FF2B5EF4-FFF2-40B4-BE49-F238E27FC236}">
                <a16:creationId xmlns:a16="http://schemas.microsoft.com/office/drawing/2014/main" id="{9918C0E4-3483-384D-A167-2F870FE2D0E2}"/>
              </a:ext>
            </a:extLst>
          </p:cNvPr>
          <p:cNvSpPr>
            <a:spLocks noGrp="1"/>
          </p:cNvSpPr>
          <p:nvPr>
            <p:ph type="title" hasCustomPrompt="1"/>
          </p:nvPr>
        </p:nvSpPr>
        <p:spPr>
          <a:xfrm>
            <a:off x="626364" y="418658"/>
            <a:ext cx="4199382" cy="1904152"/>
          </a:xfrm>
          <a:prstGeom prst="rect">
            <a:avLst/>
          </a:prstGeom>
        </p:spPr>
        <p:txBody>
          <a:bodyPr vert="horz" lIns="91440" tIns="45720" rIns="91440" bIns="45720" numCol="1" rtlCol="0" anchor="b" anchorCtr="0">
            <a:normAutofit/>
          </a:bodyPr>
          <a:lstStyle>
            <a:lvl1pPr>
              <a:defRPr>
                <a:solidFill>
                  <a:schemeClr val="bg1"/>
                </a:solidFill>
              </a:defRPr>
            </a:lvl1pPr>
          </a:lstStyle>
          <a:p>
            <a:r>
              <a:rPr lang="en-US" dirty="0"/>
              <a:t>Section Header</a:t>
            </a:r>
          </a:p>
        </p:txBody>
      </p:sp>
      <p:sp>
        <p:nvSpPr>
          <p:cNvPr id="11" name="Text Placeholder 4">
            <a:extLst>
              <a:ext uri="{FF2B5EF4-FFF2-40B4-BE49-F238E27FC236}">
                <a16:creationId xmlns:a16="http://schemas.microsoft.com/office/drawing/2014/main" id="{335E7D08-2EC5-044E-93F4-ABD2E41F6089}"/>
              </a:ext>
            </a:extLst>
          </p:cNvPr>
          <p:cNvSpPr>
            <a:spLocks noGrp="1"/>
          </p:cNvSpPr>
          <p:nvPr>
            <p:ph type="body" sz="quarter" idx="10" hasCustomPrompt="1"/>
          </p:nvPr>
        </p:nvSpPr>
        <p:spPr>
          <a:xfrm>
            <a:off x="626364" y="2571748"/>
            <a:ext cx="4197094" cy="1130139"/>
          </a:xfrm>
        </p:spPr>
        <p:txBody>
          <a:bodyPr numCol="1"/>
          <a:lstStyle>
            <a:lvl1pPr>
              <a:defRPr b="0" i="0">
                <a:solidFill>
                  <a:schemeClr val="bg1"/>
                </a:solidFill>
                <a:latin typeface="Arial" panose="020B0604020202020204" pitchFamily="34" charset="0"/>
                <a:cs typeface="Arial" panose="020B0604020202020204" pitchFamily="34" charset="0"/>
              </a:defRPr>
            </a:lvl1pPr>
            <a:lvl2pPr>
              <a:defRPr b="0" i="0">
                <a:solidFill>
                  <a:schemeClr val="tx1">
                    <a:lumMod val="50000"/>
                    <a:lumOff val="50000"/>
                  </a:schemeClr>
                </a:solidFill>
                <a:latin typeface="Raleway Medium" panose="020B0503030101060003" pitchFamily="34" charset="77"/>
              </a:defRPr>
            </a:lvl2pPr>
            <a:lvl3pPr>
              <a:defRPr b="0" i="0">
                <a:solidFill>
                  <a:schemeClr val="tx1">
                    <a:lumMod val="50000"/>
                    <a:lumOff val="50000"/>
                  </a:schemeClr>
                </a:solidFill>
                <a:latin typeface="Raleway Medium" panose="020B0503030101060003" pitchFamily="34" charset="77"/>
              </a:defRPr>
            </a:lvl3pPr>
            <a:lvl4pPr>
              <a:defRPr b="0" i="0">
                <a:solidFill>
                  <a:schemeClr val="tx1">
                    <a:lumMod val="50000"/>
                    <a:lumOff val="50000"/>
                  </a:schemeClr>
                </a:solidFill>
                <a:latin typeface="Raleway Medium" panose="020B0503030101060003" pitchFamily="34" charset="77"/>
              </a:defRPr>
            </a:lvl4pPr>
            <a:lvl5pPr>
              <a:defRPr b="0" i="0">
                <a:solidFill>
                  <a:schemeClr val="tx1">
                    <a:lumMod val="50000"/>
                    <a:lumOff val="50000"/>
                  </a:schemeClr>
                </a:solidFill>
                <a:latin typeface="Raleway Medium" panose="020B0503030101060003" pitchFamily="34" charset="77"/>
              </a:defRPr>
            </a:lvl5pPr>
          </a:lstStyle>
          <a:p>
            <a:pPr lvl="0"/>
            <a:r>
              <a:rPr lang="en-US" dirty="0" err="1"/>
              <a:t>Subheader</a:t>
            </a:r>
            <a:endParaRPr lang="en-US" dirty="0"/>
          </a:p>
        </p:txBody>
      </p:sp>
    </p:spTree>
    <p:extLst>
      <p:ext uri="{BB962C8B-B14F-4D97-AF65-F5344CB8AC3E}">
        <p14:creationId xmlns:p14="http://schemas.microsoft.com/office/powerpoint/2010/main" val="35435634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Section header - plum">
    <p:spTree>
      <p:nvGrpSpPr>
        <p:cNvPr id="1" name=""/>
        <p:cNvGrpSpPr/>
        <p:nvPr/>
      </p:nvGrpSpPr>
      <p:grpSpPr>
        <a:xfrm>
          <a:off x="0" y="0"/>
          <a:ext cx="0" cy="0"/>
          <a:chOff x="0" y="0"/>
          <a:chExt cx="0" cy="0"/>
        </a:xfrm>
      </p:grpSpPr>
      <p:sp>
        <p:nvSpPr>
          <p:cNvPr id="4" name="Rectangle 3"/>
          <p:cNvSpPr/>
          <p:nvPr userDrawn="1"/>
        </p:nvSpPr>
        <p:spPr>
          <a:xfrm>
            <a:off x="0" y="0"/>
            <a:ext cx="9144000" cy="5143500"/>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US" sz="1013" b="0" i="0" dirty="0">
              <a:latin typeface="Spartan Regular"/>
            </a:endParaRPr>
          </a:p>
        </p:txBody>
      </p:sp>
      <p:pic>
        <p:nvPicPr>
          <p:cNvPr id="2" name="Picture 1">
            <a:extLst>
              <a:ext uri="{FF2B5EF4-FFF2-40B4-BE49-F238E27FC236}">
                <a16:creationId xmlns:a16="http://schemas.microsoft.com/office/drawing/2014/main" id="{CD429A59-D9DC-904A-B201-BE88F24B4176}"/>
              </a:ext>
            </a:extLst>
          </p:cNvPr>
          <p:cNvPicPr>
            <a:picLocks noChangeAspect="1"/>
          </p:cNvPicPr>
          <p:nvPr userDrawn="1"/>
        </p:nvPicPr>
        <p:blipFill>
          <a:blip r:embed="rId2">
            <a:alphaModFix amt="8000"/>
          </a:blip>
          <a:stretch>
            <a:fillRect/>
          </a:stretch>
        </p:blipFill>
        <p:spPr>
          <a:xfrm>
            <a:off x="5282400" y="-251237"/>
            <a:ext cx="5385600" cy="5149735"/>
          </a:xfrm>
          <a:prstGeom prst="rect">
            <a:avLst/>
          </a:prstGeom>
        </p:spPr>
      </p:pic>
      <p:cxnSp>
        <p:nvCxnSpPr>
          <p:cNvPr id="13" name="Straight Connector 12"/>
          <p:cNvCxnSpPr/>
          <p:nvPr userDrawn="1"/>
        </p:nvCxnSpPr>
        <p:spPr>
          <a:xfrm>
            <a:off x="637794" y="2426600"/>
            <a:ext cx="419938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itle Placeholder 1">
            <a:extLst>
              <a:ext uri="{FF2B5EF4-FFF2-40B4-BE49-F238E27FC236}">
                <a16:creationId xmlns:a16="http://schemas.microsoft.com/office/drawing/2014/main" id="{9918C0E4-3483-384D-A167-2F870FE2D0E2}"/>
              </a:ext>
            </a:extLst>
          </p:cNvPr>
          <p:cNvSpPr>
            <a:spLocks noGrp="1"/>
          </p:cNvSpPr>
          <p:nvPr>
            <p:ph type="title" hasCustomPrompt="1"/>
          </p:nvPr>
        </p:nvSpPr>
        <p:spPr>
          <a:xfrm>
            <a:off x="626364" y="418658"/>
            <a:ext cx="4199382" cy="1904152"/>
          </a:xfrm>
          <a:prstGeom prst="rect">
            <a:avLst/>
          </a:prstGeom>
        </p:spPr>
        <p:txBody>
          <a:bodyPr vert="horz" lIns="91440" tIns="45720" rIns="91440" bIns="45720" numCol="1" rtlCol="0" anchor="b" anchorCtr="0">
            <a:normAutofit/>
          </a:bodyPr>
          <a:lstStyle>
            <a:lvl1pPr>
              <a:defRPr>
                <a:solidFill>
                  <a:schemeClr val="bg1"/>
                </a:solidFill>
              </a:defRPr>
            </a:lvl1pPr>
          </a:lstStyle>
          <a:p>
            <a:r>
              <a:rPr lang="en-US" dirty="0"/>
              <a:t>Section Header</a:t>
            </a:r>
          </a:p>
        </p:txBody>
      </p:sp>
      <p:sp>
        <p:nvSpPr>
          <p:cNvPr id="11" name="Text Placeholder 4">
            <a:extLst>
              <a:ext uri="{FF2B5EF4-FFF2-40B4-BE49-F238E27FC236}">
                <a16:creationId xmlns:a16="http://schemas.microsoft.com/office/drawing/2014/main" id="{335E7D08-2EC5-044E-93F4-ABD2E41F6089}"/>
              </a:ext>
            </a:extLst>
          </p:cNvPr>
          <p:cNvSpPr>
            <a:spLocks noGrp="1"/>
          </p:cNvSpPr>
          <p:nvPr>
            <p:ph type="body" sz="quarter" idx="10" hasCustomPrompt="1"/>
          </p:nvPr>
        </p:nvSpPr>
        <p:spPr>
          <a:xfrm>
            <a:off x="626364" y="2571748"/>
            <a:ext cx="4197094" cy="1130139"/>
          </a:xfrm>
        </p:spPr>
        <p:txBody>
          <a:bodyPr numCol="1"/>
          <a:lstStyle>
            <a:lvl1pPr>
              <a:defRPr b="0" i="0">
                <a:solidFill>
                  <a:schemeClr val="bg1"/>
                </a:solidFill>
                <a:latin typeface="Arial" panose="020B0604020202020204" pitchFamily="34" charset="0"/>
                <a:cs typeface="Arial" panose="020B0604020202020204" pitchFamily="34" charset="0"/>
              </a:defRPr>
            </a:lvl1pPr>
            <a:lvl2pPr>
              <a:defRPr b="0" i="0">
                <a:solidFill>
                  <a:schemeClr val="tx1">
                    <a:lumMod val="50000"/>
                    <a:lumOff val="50000"/>
                  </a:schemeClr>
                </a:solidFill>
                <a:latin typeface="Raleway Medium" panose="020B0503030101060003" pitchFamily="34" charset="77"/>
              </a:defRPr>
            </a:lvl2pPr>
            <a:lvl3pPr>
              <a:defRPr b="0" i="0">
                <a:solidFill>
                  <a:schemeClr val="tx1">
                    <a:lumMod val="50000"/>
                    <a:lumOff val="50000"/>
                  </a:schemeClr>
                </a:solidFill>
                <a:latin typeface="Raleway Medium" panose="020B0503030101060003" pitchFamily="34" charset="77"/>
              </a:defRPr>
            </a:lvl3pPr>
            <a:lvl4pPr>
              <a:defRPr b="0" i="0">
                <a:solidFill>
                  <a:schemeClr val="tx1">
                    <a:lumMod val="50000"/>
                    <a:lumOff val="50000"/>
                  </a:schemeClr>
                </a:solidFill>
                <a:latin typeface="Raleway Medium" panose="020B0503030101060003" pitchFamily="34" charset="77"/>
              </a:defRPr>
            </a:lvl4pPr>
            <a:lvl5pPr>
              <a:defRPr b="0" i="0">
                <a:solidFill>
                  <a:schemeClr val="tx1">
                    <a:lumMod val="50000"/>
                    <a:lumOff val="50000"/>
                  </a:schemeClr>
                </a:solidFill>
                <a:latin typeface="Raleway Medium" panose="020B0503030101060003" pitchFamily="34" charset="77"/>
              </a:defRPr>
            </a:lvl5pPr>
          </a:lstStyle>
          <a:p>
            <a:pPr lvl="0"/>
            <a:r>
              <a:rPr lang="en-US" dirty="0" err="1"/>
              <a:t>Subheader</a:t>
            </a:r>
            <a:endParaRPr lang="en-US" dirty="0"/>
          </a:p>
        </p:txBody>
      </p:sp>
    </p:spTree>
    <p:extLst>
      <p:ext uri="{BB962C8B-B14F-4D97-AF65-F5344CB8AC3E}">
        <p14:creationId xmlns:p14="http://schemas.microsoft.com/office/powerpoint/2010/main" val="33926010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Section header - blue">
    <p:spTree>
      <p:nvGrpSpPr>
        <p:cNvPr id="1" name=""/>
        <p:cNvGrpSpPr/>
        <p:nvPr/>
      </p:nvGrpSpPr>
      <p:grpSpPr>
        <a:xfrm>
          <a:off x="0" y="0"/>
          <a:ext cx="0" cy="0"/>
          <a:chOff x="0" y="0"/>
          <a:chExt cx="0" cy="0"/>
        </a:xfrm>
      </p:grpSpPr>
      <p:sp>
        <p:nvSpPr>
          <p:cNvPr id="4" name="Rectangle 3"/>
          <p:cNvSpPr/>
          <p:nvPr userDrawn="1"/>
        </p:nvSpPr>
        <p:spPr>
          <a:xfrm>
            <a:off x="0" y="0"/>
            <a:ext cx="9144000" cy="5143500"/>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US" sz="1013" b="0" i="0" dirty="0">
              <a:latin typeface="Spartan Regular"/>
            </a:endParaRPr>
          </a:p>
        </p:txBody>
      </p:sp>
      <p:pic>
        <p:nvPicPr>
          <p:cNvPr id="2" name="Picture 1">
            <a:extLst>
              <a:ext uri="{FF2B5EF4-FFF2-40B4-BE49-F238E27FC236}">
                <a16:creationId xmlns:a16="http://schemas.microsoft.com/office/drawing/2014/main" id="{CD429A59-D9DC-904A-B201-BE88F24B4176}"/>
              </a:ext>
            </a:extLst>
          </p:cNvPr>
          <p:cNvPicPr>
            <a:picLocks noChangeAspect="1"/>
          </p:cNvPicPr>
          <p:nvPr userDrawn="1"/>
        </p:nvPicPr>
        <p:blipFill>
          <a:blip r:embed="rId2">
            <a:alphaModFix amt="15000"/>
          </a:blip>
          <a:stretch>
            <a:fillRect/>
          </a:stretch>
        </p:blipFill>
        <p:spPr>
          <a:xfrm>
            <a:off x="5282400" y="-251237"/>
            <a:ext cx="5385600" cy="5149735"/>
          </a:xfrm>
          <a:prstGeom prst="rect">
            <a:avLst/>
          </a:prstGeom>
        </p:spPr>
      </p:pic>
      <p:cxnSp>
        <p:nvCxnSpPr>
          <p:cNvPr id="13" name="Straight Connector 12"/>
          <p:cNvCxnSpPr/>
          <p:nvPr userDrawn="1"/>
        </p:nvCxnSpPr>
        <p:spPr>
          <a:xfrm>
            <a:off x="637794" y="2426600"/>
            <a:ext cx="419938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itle Placeholder 1">
            <a:extLst>
              <a:ext uri="{FF2B5EF4-FFF2-40B4-BE49-F238E27FC236}">
                <a16:creationId xmlns:a16="http://schemas.microsoft.com/office/drawing/2014/main" id="{9918C0E4-3483-384D-A167-2F870FE2D0E2}"/>
              </a:ext>
            </a:extLst>
          </p:cNvPr>
          <p:cNvSpPr>
            <a:spLocks noGrp="1"/>
          </p:cNvSpPr>
          <p:nvPr>
            <p:ph type="title" hasCustomPrompt="1"/>
          </p:nvPr>
        </p:nvSpPr>
        <p:spPr>
          <a:xfrm>
            <a:off x="626364" y="418658"/>
            <a:ext cx="4199382" cy="1904152"/>
          </a:xfrm>
          <a:prstGeom prst="rect">
            <a:avLst/>
          </a:prstGeom>
        </p:spPr>
        <p:txBody>
          <a:bodyPr vert="horz" lIns="91440" tIns="45720" rIns="91440" bIns="45720" numCol="1" rtlCol="0" anchor="b" anchorCtr="0">
            <a:normAutofit/>
          </a:bodyPr>
          <a:lstStyle>
            <a:lvl1pPr>
              <a:defRPr>
                <a:solidFill>
                  <a:schemeClr val="bg1"/>
                </a:solidFill>
              </a:defRPr>
            </a:lvl1pPr>
          </a:lstStyle>
          <a:p>
            <a:r>
              <a:rPr lang="en-US" dirty="0"/>
              <a:t>Section Header</a:t>
            </a:r>
          </a:p>
        </p:txBody>
      </p:sp>
      <p:sp>
        <p:nvSpPr>
          <p:cNvPr id="11" name="Text Placeholder 4">
            <a:extLst>
              <a:ext uri="{FF2B5EF4-FFF2-40B4-BE49-F238E27FC236}">
                <a16:creationId xmlns:a16="http://schemas.microsoft.com/office/drawing/2014/main" id="{335E7D08-2EC5-044E-93F4-ABD2E41F6089}"/>
              </a:ext>
            </a:extLst>
          </p:cNvPr>
          <p:cNvSpPr>
            <a:spLocks noGrp="1"/>
          </p:cNvSpPr>
          <p:nvPr>
            <p:ph type="body" sz="quarter" idx="10" hasCustomPrompt="1"/>
          </p:nvPr>
        </p:nvSpPr>
        <p:spPr>
          <a:xfrm>
            <a:off x="626364" y="2571748"/>
            <a:ext cx="4197094" cy="1130139"/>
          </a:xfrm>
        </p:spPr>
        <p:txBody>
          <a:bodyPr numCol="1"/>
          <a:lstStyle>
            <a:lvl1pPr>
              <a:defRPr b="0" i="0">
                <a:solidFill>
                  <a:schemeClr val="bg1"/>
                </a:solidFill>
                <a:latin typeface="Arial" panose="020B0604020202020204" pitchFamily="34" charset="0"/>
                <a:cs typeface="Arial" panose="020B0604020202020204" pitchFamily="34" charset="0"/>
              </a:defRPr>
            </a:lvl1pPr>
            <a:lvl2pPr>
              <a:defRPr b="0" i="0">
                <a:solidFill>
                  <a:schemeClr val="tx1">
                    <a:lumMod val="50000"/>
                    <a:lumOff val="50000"/>
                  </a:schemeClr>
                </a:solidFill>
                <a:latin typeface="Raleway Medium" panose="020B0503030101060003" pitchFamily="34" charset="77"/>
              </a:defRPr>
            </a:lvl2pPr>
            <a:lvl3pPr>
              <a:defRPr b="0" i="0">
                <a:solidFill>
                  <a:schemeClr val="tx1">
                    <a:lumMod val="50000"/>
                    <a:lumOff val="50000"/>
                  </a:schemeClr>
                </a:solidFill>
                <a:latin typeface="Raleway Medium" panose="020B0503030101060003" pitchFamily="34" charset="77"/>
              </a:defRPr>
            </a:lvl3pPr>
            <a:lvl4pPr>
              <a:defRPr b="0" i="0">
                <a:solidFill>
                  <a:schemeClr val="tx1">
                    <a:lumMod val="50000"/>
                    <a:lumOff val="50000"/>
                  </a:schemeClr>
                </a:solidFill>
                <a:latin typeface="Raleway Medium" panose="020B0503030101060003" pitchFamily="34" charset="77"/>
              </a:defRPr>
            </a:lvl4pPr>
            <a:lvl5pPr>
              <a:defRPr b="0" i="0">
                <a:solidFill>
                  <a:schemeClr val="tx1">
                    <a:lumMod val="50000"/>
                    <a:lumOff val="50000"/>
                  </a:schemeClr>
                </a:solidFill>
                <a:latin typeface="Raleway Medium" panose="020B0503030101060003" pitchFamily="34" charset="77"/>
              </a:defRPr>
            </a:lvl5pPr>
          </a:lstStyle>
          <a:p>
            <a:pPr lvl="0"/>
            <a:r>
              <a:rPr lang="en-US" dirty="0" err="1"/>
              <a:t>Subheader</a:t>
            </a:r>
            <a:endParaRPr lang="en-US" dirty="0"/>
          </a:p>
        </p:txBody>
      </p:sp>
    </p:spTree>
    <p:extLst>
      <p:ext uri="{BB962C8B-B14F-4D97-AF65-F5344CB8AC3E}">
        <p14:creationId xmlns:p14="http://schemas.microsoft.com/office/powerpoint/2010/main" val="2228585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 text only 2 columns">
    <p:spTree>
      <p:nvGrpSpPr>
        <p:cNvPr id="1" name=""/>
        <p:cNvGrpSpPr/>
        <p:nvPr/>
      </p:nvGrpSpPr>
      <p:grpSpPr>
        <a:xfrm>
          <a:off x="0" y="0"/>
          <a:ext cx="0" cy="0"/>
          <a:chOff x="0" y="0"/>
          <a:chExt cx="0" cy="0"/>
        </a:xfrm>
      </p:grpSpPr>
      <p:cxnSp>
        <p:nvCxnSpPr>
          <p:cNvPr id="7" name="Straight Connector 6"/>
          <p:cNvCxnSpPr/>
          <p:nvPr userDrawn="1"/>
        </p:nvCxnSpPr>
        <p:spPr>
          <a:xfrm>
            <a:off x="628650" y="4770702"/>
            <a:ext cx="651281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userDrawn="1"/>
        </p:nvCxnSpPr>
        <p:spPr>
          <a:xfrm>
            <a:off x="628650" y="962904"/>
            <a:ext cx="78867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 name="Text Placeholder 23">
            <a:extLst>
              <a:ext uri="{FF2B5EF4-FFF2-40B4-BE49-F238E27FC236}">
                <a16:creationId xmlns:a16="http://schemas.microsoft.com/office/drawing/2014/main" id="{BB5A5692-0CAF-3948-8270-18706C1BAFF3}"/>
              </a:ext>
            </a:extLst>
          </p:cNvPr>
          <p:cNvSpPr>
            <a:spLocks noGrp="1"/>
          </p:cNvSpPr>
          <p:nvPr>
            <p:ph type="body" sz="quarter" idx="10"/>
          </p:nvPr>
        </p:nvSpPr>
        <p:spPr>
          <a:xfrm>
            <a:off x="628650" y="1225550"/>
            <a:ext cx="7886700" cy="3136900"/>
          </a:xfrm>
        </p:spPr>
        <p:txBody>
          <a:bodyPr numCol="2"/>
          <a:lstStyle>
            <a:lvl1pPr>
              <a:lnSpc>
                <a:spcPct val="100000"/>
              </a:lnSpc>
              <a:defRPr>
                <a:solidFill>
                  <a:schemeClr val="tx1">
                    <a:lumMod val="50000"/>
                    <a:lumOff val="50000"/>
                  </a:schemeClr>
                </a:solidFill>
              </a:defRPr>
            </a:lvl1pPr>
            <a:lvl2pPr>
              <a:defRPr sz="1200" baseline="0">
                <a:solidFill>
                  <a:schemeClr val="tx1">
                    <a:lumMod val="50000"/>
                    <a:lumOff val="50000"/>
                  </a:schemeClr>
                </a:solidFill>
              </a:defRPr>
            </a:lvl2pPr>
            <a:lvl3pPr>
              <a:defRPr sz="1200" baseline="0">
                <a:solidFill>
                  <a:schemeClr val="tx1">
                    <a:lumMod val="50000"/>
                    <a:lumOff val="50000"/>
                  </a:schemeClr>
                </a:solidFill>
              </a:defRPr>
            </a:lvl3pPr>
            <a:lvl4pPr>
              <a:defRPr sz="1200" baseline="0">
                <a:solidFill>
                  <a:schemeClr val="tx1">
                    <a:lumMod val="50000"/>
                    <a:lumOff val="50000"/>
                  </a:schemeClr>
                </a:solidFill>
              </a:defRPr>
            </a:lvl4pPr>
            <a:lvl5pPr>
              <a:defRPr sz="1200" baseline="0">
                <a:solidFill>
                  <a:schemeClr val="tx1">
                    <a:lumMod val="50000"/>
                    <a:lumOff val="50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Title Placeholder 1">
            <a:extLst>
              <a:ext uri="{FF2B5EF4-FFF2-40B4-BE49-F238E27FC236}">
                <a16:creationId xmlns:a16="http://schemas.microsoft.com/office/drawing/2014/main" id="{56F1238E-8FBA-114A-80A3-75D2F3B9EC4B}"/>
              </a:ext>
            </a:extLst>
          </p:cNvPr>
          <p:cNvSpPr>
            <a:spLocks noGrp="1"/>
          </p:cNvSpPr>
          <p:nvPr>
            <p:ph type="title" hasCustomPrompt="1"/>
          </p:nvPr>
        </p:nvSpPr>
        <p:spPr>
          <a:xfrm>
            <a:off x="628650" y="273844"/>
            <a:ext cx="7886700" cy="689051"/>
          </a:xfrm>
          <a:prstGeom prst="rect">
            <a:avLst/>
          </a:prstGeom>
        </p:spPr>
        <p:txBody>
          <a:bodyPr vert="horz" lIns="91440" tIns="45720" rIns="91440" bIns="45720" numCol="1" rtlCol="0" anchor="ctr">
            <a:normAutofit/>
          </a:bodyPr>
          <a:lstStyle>
            <a:lvl1pPr>
              <a:defRPr baseline="0">
                <a:solidFill>
                  <a:schemeClr val="tx2"/>
                </a:solidFill>
              </a:defRPr>
            </a:lvl1pPr>
          </a:lstStyle>
          <a:p>
            <a:r>
              <a:rPr lang="en-US" dirty="0"/>
              <a:t>Slide Title Goes Here</a:t>
            </a:r>
          </a:p>
        </p:txBody>
      </p:sp>
      <p:pic>
        <p:nvPicPr>
          <p:cNvPr id="11" name="Picture 10">
            <a:extLst>
              <a:ext uri="{FF2B5EF4-FFF2-40B4-BE49-F238E27FC236}">
                <a16:creationId xmlns:a16="http://schemas.microsoft.com/office/drawing/2014/main" id="{D15E5588-D00E-1D4A-AAE4-E3587A2C0DFD}"/>
              </a:ext>
            </a:extLst>
          </p:cNvPr>
          <p:cNvPicPr>
            <a:picLocks noChangeAspect="1"/>
          </p:cNvPicPr>
          <p:nvPr userDrawn="1"/>
        </p:nvPicPr>
        <p:blipFill>
          <a:blip r:embed="rId2"/>
          <a:stretch>
            <a:fillRect/>
          </a:stretch>
        </p:blipFill>
        <p:spPr>
          <a:xfrm>
            <a:off x="7239000" y="4567487"/>
            <a:ext cx="1276350" cy="361127"/>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 text only 1 column">
    <p:spTree>
      <p:nvGrpSpPr>
        <p:cNvPr id="1" name=""/>
        <p:cNvGrpSpPr/>
        <p:nvPr/>
      </p:nvGrpSpPr>
      <p:grpSpPr>
        <a:xfrm>
          <a:off x="0" y="0"/>
          <a:ext cx="0" cy="0"/>
          <a:chOff x="0" y="0"/>
          <a:chExt cx="0" cy="0"/>
        </a:xfrm>
      </p:grpSpPr>
      <p:cxnSp>
        <p:nvCxnSpPr>
          <p:cNvPr id="7" name="Straight Connector 6"/>
          <p:cNvCxnSpPr/>
          <p:nvPr userDrawn="1"/>
        </p:nvCxnSpPr>
        <p:spPr>
          <a:xfrm>
            <a:off x="628650" y="4770702"/>
            <a:ext cx="651281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userDrawn="1"/>
        </p:nvCxnSpPr>
        <p:spPr>
          <a:xfrm>
            <a:off x="628650" y="962904"/>
            <a:ext cx="78867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8" name="Text Placeholder 23">
            <a:extLst>
              <a:ext uri="{FF2B5EF4-FFF2-40B4-BE49-F238E27FC236}">
                <a16:creationId xmlns:a16="http://schemas.microsoft.com/office/drawing/2014/main" id="{BB5A5692-0CAF-3948-8270-18706C1BAFF3}"/>
              </a:ext>
            </a:extLst>
          </p:cNvPr>
          <p:cNvSpPr>
            <a:spLocks noGrp="1"/>
          </p:cNvSpPr>
          <p:nvPr>
            <p:ph type="body" sz="quarter" idx="10"/>
          </p:nvPr>
        </p:nvSpPr>
        <p:spPr>
          <a:xfrm>
            <a:off x="628650" y="1225550"/>
            <a:ext cx="7886700" cy="3136900"/>
          </a:xfrm>
        </p:spPr>
        <p:txBody>
          <a:bodyPr numCol="1"/>
          <a:lstStyle>
            <a:lvl1pPr>
              <a:lnSpc>
                <a:spcPct val="100000"/>
              </a:lnSpc>
              <a:defRPr>
                <a:solidFill>
                  <a:schemeClr val="tx1">
                    <a:lumMod val="50000"/>
                    <a:lumOff val="50000"/>
                  </a:schemeClr>
                </a:solidFill>
              </a:defRPr>
            </a:lvl1pPr>
            <a:lvl2pPr>
              <a:defRPr sz="1200" baseline="0">
                <a:solidFill>
                  <a:schemeClr val="tx1">
                    <a:lumMod val="50000"/>
                    <a:lumOff val="50000"/>
                  </a:schemeClr>
                </a:solidFill>
              </a:defRPr>
            </a:lvl2pPr>
            <a:lvl3pPr>
              <a:defRPr sz="1200" baseline="0">
                <a:solidFill>
                  <a:schemeClr val="tx1">
                    <a:lumMod val="50000"/>
                    <a:lumOff val="50000"/>
                  </a:schemeClr>
                </a:solidFill>
              </a:defRPr>
            </a:lvl3pPr>
            <a:lvl4pPr>
              <a:defRPr sz="1200" baseline="0">
                <a:solidFill>
                  <a:schemeClr val="tx1">
                    <a:lumMod val="50000"/>
                    <a:lumOff val="50000"/>
                  </a:schemeClr>
                </a:solidFill>
              </a:defRPr>
            </a:lvl4pPr>
            <a:lvl5pPr>
              <a:defRPr sz="1200" baseline="0">
                <a:solidFill>
                  <a:schemeClr val="tx1">
                    <a:lumMod val="50000"/>
                    <a:lumOff val="50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Title Placeholder 1">
            <a:extLst>
              <a:ext uri="{FF2B5EF4-FFF2-40B4-BE49-F238E27FC236}">
                <a16:creationId xmlns:a16="http://schemas.microsoft.com/office/drawing/2014/main" id="{56F1238E-8FBA-114A-80A3-75D2F3B9EC4B}"/>
              </a:ext>
            </a:extLst>
          </p:cNvPr>
          <p:cNvSpPr>
            <a:spLocks noGrp="1"/>
          </p:cNvSpPr>
          <p:nvPr>
            <p:ph type="title" hasCustomPrompt="1"/>
          </p:nvPr>
        </p:nvSpPr>
        <p:spPr>
          <a:xfrm>
            <a:off x="628650" y="273844"/>
            <a:ext cx="7886700" cy="689051"/>
          </a:xfrm>
          <a:prstGeom prst="rect">
            <a:avLst/>
          </a:prstGeom>
        </p:spPr>
        <p:txBody>
          <a:bodyPr vert="horz" lIns="91440" tIns="45720" rIns="91440" bIns="45720" numCol="1" rtlCol="0" anchor="ctr">
            <a:normAutofit/>
          </a:bodyPr>
          <a:lstStyle>
            <a:lvl1pPr>
              <a:defRPr baseline="0">
                <a:solidFill>
                  <a:schemeClr val="tx2"/>
                </a:solidFill>
              </a:defRPr>
            </a:lvl1pPr>
          </a:lstStyle>
          <a:p>
            <a:r>
              <a:rPr lang="en-US" dirty="0"/>
              <a:t>Slide Title Goes Here</a:t>
            </a:r>
          </a:p>
        </p:txBody>
      </p:sp>
      <p:pic>
        <p:nvPicPr>
          <p:cNvPr id="11" name="Picture 10">
            <a:extLst>
              <a:ext uri="{FF2B5EF4-FFF2-40B4-BE49-F238E27FC236}">
                <a16:creationId xmlns:a16="http://schemas.microsoft.com/office/drawing/2014/main" id="{D15E5588-D00E-1D4A-AAE4-E3587A2C0DFD}"/>
              </a:ext>
            </a:extLst>
          </p:cNvPr>
          <p:cNvPicPr>
            <a:picLocks noChangeAspect="1"/>
          </p:cNvPicPr>
          <p:nvPr userDrawn="1"/>
        </p:nvPicPr>
        <p:blipFill>
          <a:blip r:embed="rId2"/>
          <a:stretch>
            <a:fillRect/>
          </a:stretch>
        </p:blipFill>
        <p:spPr>
          <a:xfrm>
            <a:off x="7239000" y="4567487"/>
            <a:ext cx="1276350" cy="361127"/>
          </a:xfrm>
          <a:prstGeom prst="rect">
            <a:avLst/>
          </a:prstGeom>
        </p:spPr>
      </p:pic>
    </p:spTree>
    <p:extLst>
      <p:ext uri="{BB962C8B-B14F-4D97-AF65-F5344CB8AC3E}">
        <p14:creationId xmlns:p14="http://schemas.microsoft.com/office/powerpoint/2010/main" val="306030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 text and image">
    <p:spTree>
      <p:nvGrpSpPr>
        <p:cNvPr id="1" name=""/>
        <p:cNvGrpSpPr/>
        <p:nvPr/>
      </p:nvGrpSpPr>
      <p:grpSpPr>
        <a:xfrm>
          <a:off x="0" y="0"/>
          <a:ext cx="0" cy="0"/>
          <a:chOff x="0" y="0"/>
          <a:chExt cx="0" cy="0"/>
        </a:xfrm>
      </p:grpSpPr>
      <p:sp>
        <p:nvSpPr>
          <p:cNvPr id="15" name="Content Placeholder 3"/>
          <p:cNvSpPr>
            <a:spLocks noGrp="1"/>
          </p:cNvSpPr>
          <p:nvPr>
            <p:ph sz="half" idx="10" hasCustomPrompt="1"/>
          </p:nvPr>
        </p:nvSpPr>
        <p:spPr>
          <a:xfrm>
            <a:off x="3887393" y="1225299"/>
            <a:ext cx="4627959" cy="3172967"/>
          </a:xfrm>
        </p:spPr>
        <p:txBody>
          <a:bodyPr numCol="1">
            <a:normAutofit/>
          </a:bodyPr>
          <a:lstStyle>
            <a:lvl1pPr>
              <a:defRPr sz="1200" baseline="0">
                <a:solidFill>
                  <a:schemeClr val="tx1">
                    <a:lumMod val="50000"/>
                    <a:lumOff val="50000"/>
                  </a:schemeClr>
                </a:solidFill>
              </a:defRPr>
            </a:lvl1pPr>
          </a:lstStyle>
          <a:p>
            <a:pPr lvl="0"/>
            <a:r>
              <a:rPr lang="en-US" dirty="0"/>
              <a:t>Insert object here</a:t>
            </a:r>
          </a:p>
        </p:txBody>
      </p:sp>
      <p:cxnSp>
        <p:nvCxnSpPr>
          <p:cNvPr id="8" name="Straight Connector 7"/>
          <p:cNvCxnSpPr/>
          <p:nvPr userDrawn="1"/>
        </p:nvCxnSpPr>
        <p:spPr>
          <a:xfrm>
            <a:off x="628650" y="4770702"/>
            <a:ext cx="651281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userDrawn="1"/>
        </p:nvCxnSpPr>
        <p:spPr>
          <a:xfrm>
            <a:off x="628650" y="962904"/>
            <a:ext cx="78867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 name="Text Placeholder 3">
            <a:extLst>
              <a:ext uri="{FF2B5EF4-FFF2-40B4-BE49-F238E27FC236}">
                <a16:creationId xmlns:a16="http://schemas.microsoft.com/office/drawing/2014/main" id="{ACC3483E-071B-564F-B74C-900B3228D30E}"/>
              </a:ext>
            </a:extLst>
          </p:cNvPr>
          <p:cNvSpPr>
            <a:spLocks noGrp="1"/>
          </p:cNvSpPr>
          <p:nvPr>
            <p:ph type="body" sz="half" idx="2"/>
          </p:nvPr>
        </p:nvSpPr>
        <p:spPr>
          <a:xfrm>
            <a:off x="629841" y="1225299"/>
            <a:ext cx="2949178" cy="3172967"/>
          </a:xfrm>
        </p:spPr>
        <p:txBody>
          <a:bodyPr numCol="1">
            <a:normAutofit/>
          </a:bodyPr>
          <a:lstStyle>
            <a:lvl1pPr marL="0" indent="0">
              <a:buNone/>
              <a:defRPr sz="1200">
                <a:solidFill>
                  <a:schemeClr val="tx1">
                    <a:lumMod val="50000"/>
                    <a:lumOff val="50000"/>
                  </a:schemeClr>
                </a:solidFill>
              </a:defRPr>
            </a:lvl1pPr>
            <a:lvl2pPr marL="342884" indent="0">
              <a:buNone/>
              <a:defRPr sz="1200" baseline="0">
                <a:solidFill>
                  <a:schemeClr val="tx1">
                    <a:lumMod val="50000"/>
                    <a:lumOff val="50000"/>
                  </a:schemeClr>
                </a:solidFill>
              </a:defRPr>
            </a:lvl2pPr>
            <a:lvl3pPr marL="685766" indent="0">
              <a:buNone/>
              <a:defRPr sz="1200" baseline="0">
                <a:solidFill>
                  <a:schemeClr val="tx1">
                    <a:lumMod val="50000"/>
                    <a:lumOff val="50000"/>
                  </a:schemeClr>
                </a:solidFill>
              </a:defRPr>
            </a:lvl3pPr>
            <a:lvl4pPr marL="1028649" indent="0">
              <a:buNone/>
              <a:defRPr sz="1200" baseline="0">
                <a:solidFill>
                  <a:schemeClr val="tx1">
                    <a:lumMod val="50000"/>
                    <a:lumOff val="50000"/>
                  </a:schemeClr>
                </a:solidFill>
              </a:defRPr>
            </a:lvl4pPr>
            <a:lvl5pPr marL="1371532" indent="0">
              <a:buNone/>
              <a:defRPr sz="1200" baseline="0">
                <a:solidFill>
                  <a:schemeClr val="tx1">
                    <a:lumMod val="50000"/>
                    <a:lumOff val="50000"/>
                  </a:schemeClr>
                </a:solidFill>
              </a:defRPr>
            </a:lvl5pPr>
            <a:lvl6pPr marL="1714415" indent="0">
              <a:buNone/>
              <a:defRPr sz="750"/>
            </a:lvl6pPr>
            <a:lvl7pPr marL="2057297" indent="0">
              <a:buNone/>
              <a:defRPr sz="750"/>
            </a:lvl7pPr>
            <a:lvl8pPr marL="2400180" indent="0">
              <a:buNone/>
              <a:defRPr sz="750"/>
            </a:lvl8pPr>
            <a:lvl9pPr marL="2743064" indent="0">
              <a:buNone/>
              <a:defRPr sz="75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0"/>
            <a:endParaRPr lang="en-US" dirty="0"/>
          </a:p>
        </p:txBody>
      </p:sp>
      <p:sp>
        <p:nvSpPr>
          <p:cNvPr id="14" name="Title Placeholder 1">
            <a:extLst>
              <a:ext uri="{FF2B5EF4-FFF2-40B4-BE49-F238E27FC236}">
                <a16:creationId xmlns:a16="http://schemas.microsoft.com/office/drawing/2014/main" id="{A37C9D29-AFD6-9043-BAC6-9361B7A7F083}"/>
              </a:ext>
            </a:extLst>
          </p:cNvPr>
          <p:cNvSpPr>
            <a:spLocks noGrp="1"/>
          </p:cNvSpPr>
          <p:nvPr>
            <p:ph type="title" hasCustomPrompt="1"/>
          </p:nvPr>
        </p:nvSpPr>
        <p:spPr>
          <a:xfrm>
            <a:off x="628650" y="273844"/>
            <a:ext cx="7886700" cy="689051"/>
          </a:xfrm>
          <a:prstGeom prst="rect">
            <a:avLst/>
          </a:prstGeom>
        </p:spPr>
        <p:txBody>
          <a:bodyPr vert="horz" lIns="91440" tIns="45720" rIns="91440" bIns="45720" numCol="1" rtlCol="0" anchor="ctr">
            <a:normAutofit/>
          </a:bodyPr>
          <a:lstStyle>
            <a:lvl1pPr>
              <a:defRPr>
                <a:solidFill>
                  <a:schemeClr val="tx2"/>
                </a:solidFill>
              </a:defRPr>
            </a:lvl1pPr>
          </a:lstStyle>
          <a:p>
            <a:r>
              <a:rPr lang="en-US" dirty="0"/>
              <a:t>Slide Title Goes Here</a:t>
            </a:r>
          </a:p>
        </p:txBody>
      </p:sp>
      <p:pic>
        <p:nvPicPr>
          <p:cNvPr id="11" name="Picture 10">
            <a:extLst>
              <a:ext uri="{FF2B5EF4-FFF2-40B4-BE49-F238E27FC236}">
                <a16:creationId xmlns:a16="http://schemas.microsoft.com/office/drawing/2014/main" id="{8AA50329-3BC7-0B48-B7EB-2322A363BF13}"/>
              </a:ext>
            </a:extLst>
          </p:cNvPr>
          <p:cNvPicPr>
            <a:picLocks noChangeAspect="1"/>
          </p:cNvPicPr>
          <p:nvPr userDrawn="1"/>
        </p:nvPicPr>
        <p:blipFill>
          <a:blip r:embed="rId2"/>
          <a:stretch>
            <a:fillRect/>
          </a:stretch>
        </p:blipFill>
        <p:spPr>
          <a:xfrm>
            <a:off x="7239000" y="4567487"/>
            <a:ext cx="1276350" cy="361127"/>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 image only">
    <p:spTree>
      <p:nvGrpSpPr>
        <p:cNvPr id="1" name=""/>
        <p:cNvGrpSpPr/>
        <p:nvPr/>
      </p:nvGrpSpPr>
      <p:grpSpPr>
        <a:xfrm>
          <a:off x="0" y="0"/>
          <a:ext cx="0" cy="0"/>
          <a:chOff x="0" y="0"/>
          <a:chExt cx="0" cy="0"/>
        </a:xfrm>
      </p:grpSpPr>
      <p:sp>
        <p:nvSpPr>
          <p:cNvPr id="15" name="Content Placeholder 3"/>
          <p:cNvSpPr>
            <a:spLocks noGrp="1"/>
          </p:cNvSpPr>
          <p:nvPr>
            <p:ph sz="half" idx="10"/>
          </p:nvPr>
        </p:nvSpPr>
        <p:spPr>
          <a:xfrm>
            <a:off x="628651" y="1225299"/>
            <a:ext cx="7886702" cy="3172967"/>
          </a:xfrm>
        </p:spPr>
        <p:txBody>
          <a:bodyPr numCol="1">
            <a:normAutofit/>
          </a:bodyPr>
          <a:lstStyle>
            <a:lvl1pPr>
              <a:defRPr sz="1200">
                <a:solidFill>
                  <a:schemeClr val="tx1">
                    <a:lumMod val="50000"/>
                    <a:lumOff val="50000"/>
                  </a:schemeClr>
                </a:solidFill>
              </a:defRPr>
            </a:lvl1pPr>
          </a:lstStyle>
          <a:p>
            <a:pPr lvl="0"/>
            <a:endParaRPr lang="en-US" dirty="0"/>
          </a:p>
        </p:txBody>
      </p:sp>
      <p:cxnSp>
        <p:nvCxnSpPr>
          <p:cNvPr id="8" name="Straight Connector 7"/>
          <p:cNvCxnSpPr/>
          <p:nvPr userDrawn="1"/>
        </p:nvCxnSpPr>
        <p:spPr>
          <a:xfrm>
            <a:off x="628650" y="4770702"/>
            <a:ext cx="651281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userDrawn="1"/>
        </p:nvCxnSpPr>
        <p:spPr>
          <a:xfrm>
            <a:off x="628650" y="962904"/>
            <a:ext cx="78867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 name="Title Placeholder 1">
            <a:extLst>
              <a:ext uri="{FF2B5EF4-FFF2-40B4-BE49-F238E27FC236}">
                <a16:creationId xmlns:a16="http://schemas.microsoft.com/office/drawing/2014/main" id="{A795B0CA-9489-9E44-9B31-9A4459A8E169}"/>
              </a:ext>
            </a:extLst>
          </p:cNvPr>
          <p:cNvSpPr>
            <a:spLocks noGrp="1"/>
          </p:cNvSpPr>
          <p:nvPr>
            <p:ph type="title" hasCustomPrompt="1"/>
          </p:nvPr>
        </p:nvSpPr>
        <p:spPr>
          <a:xfrm>
            <a:off x="628650" y="273844"/>
            <a:ext cx="7886700" cy="689051"/>
          </a:xfrm>
          <a:prstGeom prst="rect">
            <a:avLst/>
          </a:prstGeom>
        </p:spPr>
        <p:txBody>
          <a:bodyPr vert="horz" lIns="91440" tIns="45720" rIns="91440" bIns="45720" numCol="1" rtlCol="0" anchor="ctr">
            <a:normAutofit/>
          </a:bodyPr>
          <a:lstStyle>
            <a:lvl1pPr>
              <a:defRPr>
                <a:solidFill>
                  <a:schemeClr val="tx2"/>
                </a:solidFill>
              </a:defRPr>
            </a:lvl1pPr>
          </a:lstStyle>
          <a:p>
            <a:r>
              <a:rPr lang="en-US" dirty="0"/>
              <a:t>Slide Title Goes Here</a:t>
            </a:r>
          </a:p>
        </p:txBody>
      </p:sp>
      <p:pic>
        <p:nvPicPr>
          <p:cNvPr id="7" name="Picture 6">
            <a:extLst>
              <a:ext uri="{FF2B5EF4-FFF2-40B4-BE49-F238E27FC236}">
                <a16:creationId xmlns:a16="http://schemas.microsoft.com/office/drawing/2014/main" id="{8057CFBB-5179-5B48-9BB5-14221F196B69}"/>
              </a:ext>
            </a:extLst>
          </p:cNvPr>
          <p:cNvPicPr>
            <a:picLocks noChangeAspect="1"/>
          </p:cNvPicPr>
          <p:nvPr userDrawn="1"/>
        </p:nvPicPr>
        <p:blipFill>
          <a:blip r:embed="rId2"/>
          <a:stretch>
            <a:fillRect/>
          </a:stretch>
        </p:blipFill>
        <p:spPr>
          <a:xfrm>
            <a:off x="7239000" y="4567487"/>
            <a:ext cx="1276350" cy="361127"/>
          </a:xfrm>
          <a:prstGeom prst="rect">
            <a:avLst/>
          </a:prstGeom>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ack cover">
    <p:spTree>
      <p:nvGrpSpPr>
        <p:cNvPr id="1" name=""/>
        <p:cNvGrpSpPr/>
        <p:nvPr/>
      </p:nvGrpSpPr>
      <p:grpSpPr>
        <a:xfrm>
          <a:off x="0" y="0"/>
          <a:ext cx="0" cy="0"/>
          <a:chOff x="0" y="0"/>
          <a:chExt cx="0" cy="0"/>
        </a:xfrm>
      </p:grpSpPr>
      <p:cxnSp>
        <p:nvCxnSpPr>
          <p:cNvPr id="15" name="Straight Connector 14"/>
          <p:cNvCxnSpPr/>
          <p:nvPr userDrawn="1"/>
        </p:nvCxnSpPr>
        <p:spPr>
          <a:xfrm>
            <a:off x="637794" y="2421134"/>
            <a:ext cx="419938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6" name="TextBox 15"/>
          <p:cNvSpPr txBox="1"/>
          <p:nvPr userDrawn="1"/>
        </p:nvSpPr>
        <p:spPr>
          <a:xfrm>
            <a:off x="626364" y="1865824"/>
            <a:ext cx="2670048" cy="438582"/>
          </a:xfrm>
          <a:prstGeom prst="rect">
            <a:avLst/>
          </a:prstGeom>
          <a:noFill/>
        </p:spPr>
        <p:txBody>
          <a:bodyPr wrap="square" numCol="1" rtlCol="0">
            <a:spAutoFit/>
          </a:bodyPr>
          <a:lstStyle/>
          <a:p>
            <a:r>
              <a:rPr lang="en-US" sz="2200" b="0" i="0" dirty="0">
                <a:solidFill>
                  <a:schemeClr val="tx2"/>
                </a:solidFill>
                <a:latin typeface="Arial" panose="020B0604020202020204" pitchFamily="34" charset="0"/>
                <a:cs typeface="Arial" panose="020B0604020202020204" pitchFamily="34" charset="0"/>
              </a:rPr>
              <a:t>Thank</a:t>
            </a:r>
            <a:r>
              <a:rPr lang="en-US" sz="2200" b="0" i="0" baseline="0" dirty="0">
                <a:solidFill>
                  <a:schemeClr val="tx2"/>
                </a:solidFill>
                <a:latin typeface="Arial" panose="020B0604020202020204" pitchFamily="34" charset="0"/>
                <a:cs typeface="Arial" panose="020B0604020202020204" pitchFamily="34" charset="0"/>
              </a:rPr>
              <a:t> You</a:t>
            </a:r>
            <a:endParaRPr lang="en-US" sz="2200" b="0" i="0" dirty="0">
              <a:solidFill>
                <a:schemeClr val="tx2"/>
              </a:solidFill>
              <a:latin typeface="Arial" panose="020B0604020202020204" pitchFamily="34" charset="0"/>
              <a:cs typeface="Arial" panose="020B0604020202020204" pitchFamily="34" charset="0"/>
            </a:endParaRPr>
          </a:p>
        </p:txBody>
      </p:sp>
      <p:sp>
        <p:nvSpPr>
          <p:cNvPr id="17" name="TextBox 16"/>
          <p:cNvSpPr txBox="1"/>
          <p:nvPr userDrawn="1"/>
        </p:nvSpPr>
        <p:spPr>
          <a:xfrm>
            <a:off x="626363" y="2588079"/>
            <a:ext cx="3165089" cy="276999"/>
          </a:xfrm>
          <a:prstGeom prst="rect">
            <a:avLst/>
          </a:prstGeom>
          <a:noFill/>
        </p:spPr>
        <p:txBody>
          <a:bodyPr wrap="square" numCol="1" rtlCol="0">
            <a:spAutoFit/>
          </a:bodyPr>
          <a:lstStyle/>
          <a:p>
            <a:r>
              <a:rPr lang="en-US" sz="1200" b="0" i="0" dirty="0" err="1">
                <a:solidFill>
                  <a:schemeClr val="tx1">
                    <a:lumMod val="50000"/>
                    <a:lumOff val="50000"/>
                  </a:schemeClr>
                </a:solidFill>
                <a:effectLst/>
                <a:latin typeface="Arial" panose="020B0604020202020204" pitchFamily="34" charset="0"/>
                <a:cs typeface="Arial" panose="020B0604020202020204" pitchFamily="34" charset="0"/>
              </a:rPr>
              <a:t>www.omnialearningtrust.org.uk</a:t>
            </a:r>
            <a:endParaRPr lang="en-US" sz="1200" b="0" i="0" dirty="0">
              <a:solidFill>
                <a:schemeClr val="tx1">
                  <a:lumMod val="50000"/>
                  <a:lumOff val="50000"/>
                </a:schemeClr>
              </a:solidFill>
              <a:effectLst/>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0BDC6E7B-E85A-C344-8CA3-9A7710495264}"/>
              </a:ext>
            </a:extLst>
          </p:cNvPr>
          <p:cNvPicPr>
            <a:picLocks noChangeAspect="1"/>
          </p:cNvPicPr>
          <p:nvPr userDrawn="1"/>
        </p:nvPicPr>
        <p:blipFill>
          <a:blip r:embed="rId2">
            <a:alphaModFix amt="10000"/>
          </a:blip>
          <a:stretch>
            <a:fillRect/>
          </a:stretch>
        </p:blipFill>
        <p:spPr>
          <a:xfrm>
            <a:off x="5284116" y="-251237"/>
            <a:ext cx="5383884" cy="5148094"/>
          </a:xfrm>
          <a:prstGeom prst="rect">
            <a:avLst/>
          </a:prstGeom>
        </p:spPr>
      </p:pic>
      <p:pic>
        <p:nvPicPr>
          <p:cNvPr id="7" name="Picture 6">
            <a:extLst>
              <a:ext uri="{FF2B5EF4-FFF2-40B4-BE49-F238E27FC236}">
                <a16:creationId xmlns:a16="http://schemas.microsoft.com/office/drawing/2014/main" id="{AD3EE6C5-8A91-644B-BCE6-5F0DD403016D}"/>
              </a:ext>
            </a:extLst>
          </p:cNvPr>
          <p:cNvPicPr>
            <a:picLocks noChangeAspect="1"/>
          </p:cNvPicPr>
          <p:nvPr userDrawn="1"/>
        </p:nvPicPr>
        <p:blipFill>
          <a:blip r:embed="rId3"/>
          <a:stretch>
            <a:fillRect/>
          </a:stretch>
        </p:blipFill>
        <p:spPr>
          <a:xfrm>
            <a:off x="615229" y="4181707"/>
            <a:ext cx="1919630" cy="543135"/>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numCol="1"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Placeholder 3">
            <a:extLst>
              <a:ext uri="{FF2B5EF4-FFF2-40B4-BE49-F238E27FC236}">
                <a16:creationId xmlns:a16="http://schemas.microsoft.com/office/drawing/2014/main" id="{36F4F9E8-0D37-DB4C-BB47-FB4ABC296B83}"/>
              </a:ext>
            </a:extLst>
          </p:cNvPr>
          <p:cNvSpPr>
            <a:spLocks noGrp="1"/>
          </p:cNvSpPr>
          <p:nvPr>
            <p:ph type="title"/>
          </p:nvPr>
        </p:nvSpPr>
        <p:spPr>
          <a:xfrm>
            <a:off x="628650" y="274638"/>
            <a:ext cx="7886700" cy="993775"/>
          </a:xfrm>
          <a:prstGeom prst="rect">
            <a:avLst/>
          </a:prstGeom>
        </p:spPr>
        <p:txBody>
          <a:bodyPr vert="horz" lIns="91440" tIns="45720" rIns="91440" bIns="45720" numCol="1" rtlCol="0" anchor="ctr">
            <a:normAutofit/>
          </a:bodyPr>
          <a:lstStyle/>
          <a:p>
            <a:r>
              <a:rPr lang="en-US" dirty="0"/>
              <a:t>Slide header goes here</a:t>
            </a:r>
          </a:p>
        </p:txBody>
      </p:sp>
    </p:spTree>
    <p:extLst>
      <p:ext uri="{BB962C8B-B14F-4D97-AF65-F5344CB8AC3E}">
        <p14:creationId xmlns:p14="http://schemas.microsoft.com/office/powerpoint/2010/main" val="1843502886"/>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l" defTabSz="685800" rtl="0" eaLnBrk="1" latinLnBrk="0" hangingPunct="1">
        <a:lnSpc>
          <a:spcPts val="2600"/>
        </a:lnSpc>
        <a:spcBef>
          <a:spcPct val="0"/>
        </a:spcBef>
        <a:spcAft>
          <a:spcPts val="600"/>
        </a:spcAft>
        <a:buNone/>
        <a:defRPr sz="2200" b="0" i="0" kern="1200" baseline="0">
          <a:solidFill>
            <a:schemeClr val="tx2"/>
          </a:solidFill>
          <a:latin typeface="Arial" panose="020B0604020202020204" pitchFamily="34" charset="0"/>
          <a:ea typeface="+mj-ea"/>
          <a:cs typeface="Arial" panose="020B0604020202020204" pitchFamily="34" charset="0"/>
        </a:defRPr>
      </a:lvl1pPr>
    </p:titleStyle>
    <p:bodyStyle>
      <a:lvl1pPr marL="0" indent="0" algn="l" defTabSz="685800" rtl="0" eaLnBrk="1" latinLnBrk="0" hangingPunct="1">
        <a:lnSpc>
          <a:spcPct val="100000"/>
        </a:lnSpc>
        <a:spcBef>
          <a:spcPts val="750"/>
        </a:spcBef>
        <a:spcAft>
          <a:spcPts val="300"/>
        </a:spcAft>
        <a:buFont typeface="Arial" panose="020B0604020202020204" pitchFamily="34" charset="0"/>
        <a:buNone/>
        <a:defRPr sz="1200" b="0" i="0" kern="1200">
          <a:solidFill>
            <a:schemeClr val="tx1">
              <a:lumMod val="50000"/>
              <a:lumOff val="50000"/>
            </a:schemeClr>
          </a:solidFill>
          <a:latin typeface="Arial" panose="020B0604020202020204" pitchFamily="34" charset="0"/>
          <a:ea typeface="Arial" panose="020B0604020202020204" pitchFamily="34" charset="0"/>
          <a:cs typeface="Arial" panose="020B0604020202020204" pitchFamily="34" charset="0"/>
        </a:defRPr>
      </a:lvl1pPr>
      <a:lvl2pPr marL="342900" indent="0" algn="l" defTabSz="685800" rtl="0" eaLnBrk="1" latinLnBrk="0" hangingPunct="1">
        <a:lnSpc>
          <a:spcPct val="90000"/>
        </a:lnSpc>
        <a:spcBef>
          <a:spcPts val="375"/>
        </a:spcBef>
        <a:spcAft>
          <a:spcPts val="300"/>
        </a:spcAft>
        <a:buFont typeface="Arial" panose="020B0604020202020204" pitchFamily="34" charset="0"/>
        <a:buNone/>
        <a:defRPr sz="1200" b="0" i="0" kern="1200">
          <a:solidFill>
            <a:schemeClr val="tx1">
              <a:lumMod val="50000"/>
              <a:lumOff val="50000"/>
            </a:schemeClr>
          </a:solidFill>
          <a:latin typeface="Arial" panose="020B0604020202020204" pitchFamily="34" charset="0"/>
          <a:ea typeface="Arial" panose="020B0604020202020204" pitchFamily="34" charset="0"/>
          <a:cs typeface="Arial" panose="020B0604020202020204" pitchFamily="34" charset="0"/>
        </a:defRPr>
      </a:lvl2pPr>
      <a:lvl3pPr marL="685800" indent="0" algn="l" defTabSz="685800" rtl="0" eaLnBrk="1" latinLnBrk="0" hangingPunct="1">
        <a:lnSpc>
          <a:spcPct val="90000"/>
        </a:lnSpc>
        <a:spcBef>
          <a:spcPts val="375"/>
        </a:spcBef>
        <a:spcAft>
          <a:spcPts val="300"/>
        </a:spcAft>
        <a:buFont typeface="Arial" panose="020B0604020202020204" pitchFamily="34" charset="0"/>
        <a:buNone/>
        <a:defRPr sz="1200" b="0" i="0" kern="1200">
          <a:solidFill>
            <a:schemeClr val="tx1">
              <a:lumMod val="50000"/>
              <a:lumOff val="50000"/>
            </a:schemeClr>
          </a:solidFill>
          <a:latin typeface="Arial" panose="020B0604020202020204" pitchFamily="34" charset="0"/>
          <a:ea typeface="Arial" panose="020B0604020202020204" pitchFamily="34" charset="0"/>
          <a:cs typeface="Arial" panose="020B0604020202020204" pitchFamily="34" charset="0"/>
        </a:defRPr>
      </a:lvl3pPr>
      <a:lvl4pPr marL="1028700" indent="0" algn="l" defTabSz="685800" rtl="0" eaLnBrk="1" latinLnBrk="0" hangingPunct="1">
        <a:lnSpc>
          <a:spcPct val="90000"/>
        </a:lnSpc>
        <a:spcBef>
          <a:spcPts val="375"/>
        </a:spcBef>
        <a:spcAft>
          <a:spcPts val="300"/>
        </a:spcAft>
        <a:buFont typeface="Arial" panose="020B0604020202020204" pitchFamily="34" charset="0"/>
        <a:buNone/>
        <a:defRPr sz="1200" b="0" i="0" kern="1200">
          <a:solidFill>
            <a:schemeClr val="tx1">
              <a:lumMod val="50000"/>
              <a:lumOff val="50000"/>
            </a:schemeClr>
          </a:solidFill>
          <a:latin typeface="Arial" panose="020B0604020202020204" pitchFamily="34" charset="0"/>
          <a:ea typeface="Arial" panose="020B0604020202020204" pitchFamily="34" charset="0"/>
          <a:cs typeface="Arial" panose="020B0604020202020204" pitchFamily="34" charset="0"/>
        </a:defRPr>
      </a:lvl4pPr>
      <a:lvl5pPr marL="1371600" indent="0" algn="l" defTabSz="685800" rtl="0" eaLnBrk="1" latinLnBrk="0" hangingPunct="1">
        <a:lnSpc>
          <a:spcPct val="90000"/>
        </a:lnSpc>
        <a:spcBef>
          <a:spcPts val="375"/>
        </a:spcBef>
        <a:spcAft>
          <a:spcPts val="300"/>
        </a:spcAft>
        <a:buFont typeface="Arial" panose="020B0604020202020204" pitchFamily="34" charset="0"/>
        <a:buNone/>
        <a:defRPr sz="1200" b="0" i="0" kern="1200">
          <a:solidFill>
            <a:schemeClr val="tx1">
              <a:lumMod val="50000"/>
              <a:lumOff val="50000"/>
            </a:schemeClr>
          </a:solidFill>
          <a:latin typeface="Arial" panose="020B0604020202020204" pitchFamily="34" charset="0"/>
          <a:ea typeface="Arial" panose="020B0604020202020204" pitchFamily="34" charset="0"/>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4E0F9-E75B-1446-90E7-F12F82764A16}"/>
              </a:ext>
            </a:extLst>
          </p:cNvPr>
          <p:cNvSpPr>
            <a:spLocks noGrp="1"/>
          </p:cNvSpPr>
          <p:nvPr>
            <p:ph type="title"/>
          </p:nvPr>
        </p:nvSpPr>
        <p:spPr>
          <a:xfrm>
            <a:off x="627262" y="418624"/>
            <a:ext cx="6747609" cy="1949763"/>
          </a:xfrm>
        </p:spPr>
        <p:txBody>
          <a:bodyPr numCol="1"/>
          <a:lstStyle/>
          <a:p>
            <a:r>
              <a:rPr lang="en-US" dirty="0"/>
              <a:t>Reading for Pleasure</a:t>
            </a:r>
            <a:endParaRPr lang="en-US" dirty="0"/>
          </a:p>
        </p:txBody>
      </p:sp>
      <p:sp>
        <p:nvSpPr>
          <p:cNvPr id="3" name="Text Placeholder 2">
            <a:extLst>
              <a:ext uri="{FF2B5EF4-FFF2-40B4-BE49-F238E27FC236}">
                <a16:creationId xmlns:a16="http://schemas.microsoft.com/office/drawing/2014/main" id="{11C9569B-A940-DA4B-AD08-6D91DDBCB0CF}"/>
              </a:ext>
            </a:extLst>
          </p:cNvPr>
          <p:cNvSpPr>
            <a:spLocks noGrp="1"/>
          </p:cNvSpPr>
          <p:nvPr>
            <p:ph type="body" sz="quarter" idx="10"/>
          </p:nvPr>
        </p:nvSpPr>
        <p:spPr/>
        <p:txBody>
          <a:bodyPr numCol="1"/>
          <a:lstStyle/>
          <a:p>
            <a:endParaRPr lang="en-US" dirty="0"/>
          </a:p>
        </p:txBody>
      </p:sp>
    </p:spTree>
    <p:extLst>
      <p:ext uri="{BB962C8B-B14F-4D97-AF65-F5344CB8AC3E}">
        <p14:creationId xmlns:p14="http://schemas.microsoft.com/office/powerpoint/2010/main" val="41834698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27FAF-D0B1-CA48-B4AD-2A56C6D7B273}"/>
              </a:ext>
            </a:extLst>
          </p:cNvPr>
          <p:cNvSpPr>
            <a:spLocks noGrp="1"/>
          </p:cNvSpPr>
          <p:nvPr>
            <p:ph type="title"/>
          </p:nvPr>
        </p:nvSpPr>
        <p:spPr>
          <a:xfrm>
            <a:off x="542811" y="336362"/>
            <a:ext cx="4199211" cy="1904048"/>
          </a:xfrm>
        </p:spPr>
        <p:txBody>
          <a:bodyPr numCol="1"/>
          <a:lstStyle/>
          <a:p>
            <a:r>
              <a:rPr lang="en-US" dirty="0" smtClean="0"/>
              <a:t>Aims of the PowerPoint</a:t>
            </a:r>
            <a:endParaRPr lang="en-US" dirty="0"/>
          </a:p>
        </p:txBody>
      </p:sp>
      <p:sp>
        <p:nvSpPr>
          <p:cNvPr id="3" name="Text Placeholder 2">
            <a:extLst>
              <a:ext uri="{FF2B5EF4-FFF2-40B4-BE49-F238E27FC236}">
                <a16:creationId xmlns:a16="http://schemas.microsoft.com/office/drawing/2014/main" id="{C22D278A-4B2E-A44A-870A-192137581B80}"/>
              </a:ext>
            </a:extLst>
          </p:cNvPr>
          <p:cNvSpPr>
            <a:spLocks noGrp="1"/>
          </p:cNvSpPr>
          <p:nvPr>
            <p:ph type="body" sz="quarter" idx="10"/>
          </p:nvPr>
        </p:nvSpPr>
        <p:spPr/>
        <p:txBody>
          <a:bodyPr numCol="1">
            <a:normAutofit fontScale="92500" lnSpcReduction="20000"/>
          </a:bodyPr>
          <a:lstStyle/>
          <a:p>
            <a:r>
              <a:rPr lang="en-US" dirty="0"/>
              <a:t>Why promote reading for pleasure?</a:t>
            </a:r>
          </a:p>
          <a:p>
            <a:r>
              <a:rPr lang="en-US" dirty="0"/>
              <a:t>How do children become better readers?</a:t>
            </a:r>
          </a:p>
          <a:p>
            <a:r>
              <a:rPr lang="en-US" dirty="0"/>
              <a:t>What do reading and stories do for us?</a:t>
            </a:r>
          </a:p>
          <a:p>
            <a:r>
              <a:rPr lang="en-US" dirty="0"/>
              <a:t>How we can all promote a life long love of books and stories?</a:t>
            </a:r>
          </a:p>
          <a:p>
            <a:endParaRPr lang="en-US" dirty="0"/>
          </a:p>
          <a:p>
            <a:endParaRPr lang="en-US" dirty="0"/>
          </a:p>
        </p:txBody>
      </p:sp>
    </p:spTree>
    <p:extLst>
      <p:ext uri="{BB962C8B-B14F-4D97-AF65-F5344CB8AC3E}">
        <p14:creationId xmlns:p14="http://schemas.microsoft.com/office/powerpoint/2010/main" val="11130738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4B743E-3E26-1047-B127-F49DF6236557}"/>
              </a:ext>
            </a:extLst>
          </p:cNvPr>
          <p:cNvSpPr>
            <a:spLocks noGrp="1"/>
          </p:cNvSpPr>
          <p:nvPr>
            <p:ph type="title"/>
          </p:nvPr>
        </p:nvSpPr>
        <p:spPr>
          <a:xfrm>
            <a:off x="647412" y="842400"/>
            <a:ext cx="4245054" cy="1482073"/>
          </a:xfrm>
        </p:spPr>
        <p:txBody>
          <a:bodyPr numCol="1">
            <a:noAutofit/>
          </a:bodyPr>
          <a:lstStyle/>
          <a:p>
            <a:r>
              <a:rPr lang="en-US" sz="3200" dirty="0"/>
              <a:t>Why promote reading for pleasure?</a:t>
            </a:r>
            <a:endParaRPr lang="en-US" sz="3200" dirty="0"/>
          </a:p>
        </p:txBody>
      </p:sp>
    </p:spTree>
    <p:extLst>
      <p:ext uri="{BB962C8B-B14F-4D97-AF65-F5344CB8AC3E}">
        <p14:creationId xmlns:p14="http://schemas.microsoft.com/office/powerpoint/2010/main" val="16313104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8BC074F-B5A9-B94E-8AC0-FE8B36D4352D}"/>
              </a:ext>
            </a:extLst>
          </p:cNvPr>
          <p:cNvSpPr>
            <a:spLocks noGrp="1"/>
          </p:cNvSpPr>
          <p:nvPr>
            <p:ph type="body" sz="quarter" idx="10"/>
          </p:nvPr>
        </p:nvSpPr>
        <p:spPr/>
        <p:txBody>
          <a:bodyPr numCol="1">
            <a:normAutofit/>
          </a:bodyPr>
          <a:lstStyle/>
          <a:p>
            <a:r>
              <a:rPr lang="en-US" sz="1800" dirty="0" smtClean="0"/>
              <a:t>Academically </a:t>
            </a:r>
            <a:r>
              <a:rPr lang="en-US" sz="1800" dirty="0"/>
              <a:t>- language acquisition, increased vocabulary, improved understanding</a:t>
            </a:r>
          </a:p>
          <a:p>
            <a:endParaRPr lang="en-US" sz="1800" dirty="0" smtClean="0"/>
          </a:p>
          <a:p>
            <a:r>
              <a:rPr lang="en-US" sz="1800" dirty="0" smtClean="0"/>
              <a:t>Socially </a:t>
            </a:r>
            <a:r>
              <a:rPr lang="en-US" sz="1800" dirty="0"/>
              <a:t>– understanding of people, the world, life experiences, </a:t>
            </a:r>
            <a:r>
              <a:rPr lang="en-US" sz="1800" dirty="0" err="1"/>
              <a:t>humour</a:t>
            </a:r>
            <a:endParaRPr lang="en-US" sz="1800" dirty="0"/>
          </a:p>
          <a:p>
            <a:endParaRPr lang="en-US" sz="1800" dirty="0" smtClean="0"/>
          </a:p>
          <a:p>
            <a:r>
              <a:rPr lang="en-US" sz="1800" dirty="0" smtClean="0"/>
              <a:t>Areas </a:t>
            </a:r>
            <a:r>
              <a:rPr lang="en-US" sz="1800" dirty="0"/>
              <a:t>of health - including self-confidence and self esteem, understanding emotions, developing an emotional vocabulary</a:t>
            </a:r>
          </a:p>
          <a:p>
            <a:endParaRPr lang="en-US" sz="1800" dirty="0"/>
          </a:p>
        </p:txBody>
      </p:sp>
      <p:sp>
        <p:nvSpPr>
          <p:cNvPr id="3" name="Title 2">
            <a:extLst>
              <a:ext uri="{FF2B5EF4-FFF2-40B4-BE49-F238E27FC236}">
                <a16:creationId xmlns:a16="http://schemas.microsoft.com/office/drawing/2014/main" id="{9EAF8CC1-3017-BD4D-ABFC-022273812DE1}"/>
              </a:ext>
            </a:extLst>
          </p:cNvPr>
          <p:cNvSpPr>
            <a:spLocks noGrp="1"/>
          </p:cNvSpPr>
          <p:nvPr>
            <p:ph type="title"/>
          </p:nvPr>
        </p:nvSpPr>
        <p:spPr/>
        <p:txBody>
          <a:bodyPr numCol="1">
            <a:normAutofit fontScale="90000"/>
          </a:bodyPr>
          <a:lstStyle/>
          <a:p>
            <a:r>
              <a:rPr lang="en-US" dirty="0"/>
              <a:t>Studies indicate that inspiring young people to choose to read and develop into avid readers brings many benefits:</a:t>
            </a:r>
            <a:br>
              <a:rPr lang="en-US" dirty="0"/>
            </a:br>
            <a:endParaRPr lang="en-US" dirty="0"/>
          </a:p>
        </p:txBody>
      </p:sp>
    </p:spTree>
    <p:extLst>
      <p:ext uri="{BB962C8B-B14F-4D97-AF65-F5344CB8AC3E}">
        <p14:creationId xmlns:p14="http://schemas.microsoft.com/office/powerpoint/2010/main" val="22454685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0BC7B-BDDE-8948-A948-396CFA696781}"/>
              </a:ext>
            </a:extLst>
          </p:cNvPr>
          <p:cNvSpPr>
            <a:spLocks noGrp="1"/>
          </p:cNvSpPr>
          <p:nvPr>
            <p:ph type="title"/>
          </p:nvPr>
        </p:nvSpPr>
        <p:spPr/>
        <p:txBody>
          <a:bodyPr numCol="1">
            <a:normAutofit/>
          </a:bodyPr>
          <a:lstStyle/>
          <a:p>
            <a:r>
              <a:rPr lang="en-US" sz="3200" dirty="0" smtClean="0"/>
              <a:t>How </a:t>
            </a:r>
            <a:r>
              <a:rPr lang="en-US" sz="3200" dirty="0"/>
              <a:t>do children become better readers with school and adult support?</a:t>
            </a:r>
            <a:endParaRPr lang="en-US" sz="3200" dirty="0"/>
          </a:p>
        </p:txBody>
      </p:sp>
    </p:spTree>
    <p:extLst>
      <p:ext uri="{BB962C8B-B14F-4D97-AF65-F5344CB8AC3E}">
        <p14:creationId xmlns:p14="http://schemas.microsoft.com/office/powerpoint/2010/main" val="35817410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DE8C8CB-401F-934E-AFE4-B4D973E2258B}"/>
              </a:ext>
            </a:extLst>
          </p:cNvPr>
          <p:cNvSpPr>
            <a:spLocks noGrp="1"/>
          </p:cNvSpPr>
          <p:nvPr>
            <p:ph type="body" sz="quarter" idx="10"/>
          </p:nvPr>
        </p:nvSpPr>
        <p:spPr/>
        <p:txBody>
          <a:bodyPr numCol="1">
            <a:noAutofit/>
          </a:bodyPr>
          <a:lstStyle/>
          <a:p>
            <a:r>
              <a:rPr lang="en-US" sz="1800" b="1" dirty="0"/>
              <a:t>Read Write </a:t>
            </a:r>
            <a:r>
              <a:rPr lang="en-US" sz="1800" b="1" dirty="0" err="1"/>
              <a:t>Inc</a:t>
            </a:r>
            <a:r>
              <a:rPr lang="en-US" sz="1800" b="1" dirty="0"/>
              <a:t> </a:t>
            </a:r>
            <a:r>
              <a:rPr lang="en-US" sz="1800" dirty="0"/>
              <a:t>provides a systematic approach to teaching reading, the consistent and supportive approach ensures children experience success and can approach reading with confidence.</a:t>
            </a:r>
            <a:endParaRPr lang="en-US" sz="1800" b="1" dirty="0"/>
          </a:p>
          <a:p>
            <a:r>
              <a:rPr lang="en-US" sz="1800" b="1" dirty="0"/>
              <a:t>English lessons </a:t>
            </a:r>
            <a:r>
              <a:rPr lang="en-US" sz="1800" dirty="0"/>
              <a:t>enables children to access and experience texts with support that they might not choose for themselves e.g. longer books,</a:t>
            </a:r>
            <a:r>
              <a:rPr lang="en-US" sz="1800" b="1" dirty="0"/>
              <a:t> </a:t>
            </a:r>
            <a:r>
              <a:rPr lang="en-US" sz="1800" dirty="0"/>
              <a:t>texts with more complex sentences, a wider range of vocabulary</a:t>
            </a:r>
          </a:p>
          <a:p>
            <a:r>
              <a:rPr lang="en-US" sz="1800" dirty="0"/>
              <a:t>Reading can be a very </a:t>
            </a:r>
            <a:r>
              <a:rPr lang="en-US" sz="1800" b="1" dirty="0"/>
              <a:t>pleasurable shared activity</a:t>
            </a:r>
            <a:r>
              <a:rPr lang="en-US" sz="1800" dirty="0"/>
              <a:t>, listening to stories told by a range of readers gives exposure to a range of expressive reading styles. Don’t be afraid to be adventurous with character voices, what may seem silly as an adult can really engage a young listener</a:t>
            </a:r>
          </a:p>
          <a:p>
            <a:endParaRPr lang="en-US" sz="1800" dirty="0"/>
          </a:p>
        </p:txBody>
      </p:sp>
      <p:sp>
        <p:nvSpPr>
          <p:cNvPr id="3" name="Title 2">
            <a:extLst>
              <a:ext uri="{FF2B5EF4-FFF2-40B4-BE49-F238E27FC236}">
                <a16:creationId xmlns:a16="http://schemas.microsoft.com/office/drawing/2014/main" id="{D3DC0014-0D2A-C941-B6DD-50128309D857}"/>
              </a:ext>
            </a:extLst>
          </p:cNvPr>
          <p:cNvSpPr>
            <a:spLocks noGrp="1"/>
          </p:cNvSpPr>
          <p:nvPr>
            <p:ph type="title"/>
          </p:nvPr>
        </p:nvSpPr>
        <p:spPr/>
        <p:txBody>
          <a:bodyPr numCol="1"/>
          <a:lstStyle/>
          <a:p>
            <a:r>
              <a:rPr lang="en-US" dirty="0" smtClean="0"/>
              <a:t>Schoo</a:t>
            </a:r>
            <a:r>
              <a:rPr lang="en-US" dirty="0" smtClean="0"/>
              <a:t>l and adult support</a:t>
            </a:r>
            <a:endParaRPr lang="en-US" dirty="0"/>
          </a:p>
        </p:txBody>
      </p:sp>
    </p:spTree>
    <p:extLst>
      <p:ext uri="{BB962C8B-B14F-4D97-AF65-F5344CB8AC3E}">
        <p14:creationId xmlns:p14="http://schemas.microsoft.com/office/powerpoint/2010/main" val="21327837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DE8C8CB-401F-934E-AFE4-B4D973E2258B}"/>
              </a:ext>
            </a:extLst>
          </p:cNvPr>
          <p:cNvSpPr>
            <a:spLocks noGrp="1"/>
          </p:cNvSpPr>
          <p:nvPr>
            <p:ph type="body" sz="quarter" idx="10"/>
          </p:nvPr>
        </p:nvSpPr>
        <p:spPr/>
        <p:txBody>
          <a:bodyPr numCol="1">
            <a:noAutofit/>
          </a:bodyPr>
          <a:lstStyle/>
          <a:p>
            <a:r>
              <a:rPr lang="en-US" sz="1800" dirty="0"/>
              <a:t>If you speak </a:t>
            </a:r>
            <a:r>
              <a:rPr lang="en-US" sz="1800" b="1" dirty="0"/>
              <a:t>languages other than English </a:t>
            </a:r>
            <a:r>
              <a:rPr lang="en-US" sz="1800" dirty="0"/>
              <a:t>then read to your child in that language too.  Stories and rhymes are great in any language.</a:t>
            </a:r>
          </a:p>
          <a:p>
            <a:r>
              <a:rPr lang="en-US" sz="1800" b="1" dirty="0"/>
              <a:t>Talking about reading </a:t>
            </a:r>
            <a:r>
              <a:rPr lang="en-US" sz="1800" dirty="0"/>
              <a:t>helps to develop comprehension and understanding.  Asking open questions, helping children to make links and supporting them to understand new vocabulary really helps children to become effective readers and writers. </a:t>
            </a:r>
          </a:p>
          <a:p>
            <a:r>
              <a:rPr lang="en-US" sz="1800" b="1" dirty="0"/>
              <a:t>Motivating reading </a:t>
            </a:r>
            <a:r>
              <a:rPr lang="en-US" sz="1800" dirty="0"/>
              <a:t>by giving children opportunity to choose their own reading material.  Joining the library can ensure free access to a wide variety of books and the opportunity to make adventurous choices, if they don’t like the book they can always choose another one</a:t>
            </a:r>
            <a:r>
              <a:rPr lang="en-US" sz="1800" dirty="0" smtClean="0"/>
              <a:t>.</a:t>
            </a:r>
            <a:endParaRPr lang="en-US" sz="1800" b="1" dirty="0"/>
          </a:p>
        </p:txBody>
      </p:sp>
      <p:sp>
        <p:nvSpPr>
          <p:cNvPr id="3" name="Title 2">
            <a:extLst>
              <a:ext uri="{FF2B5EF4-FFF2-40B4-BE49-F238E27FC236}">
                <a16:creationId xmlns:a16="http://schemas.microsoft.com/office/drawing/2014/main" id="{D3DC0014-0D2A-C941-B6DD-50128309D857}"/>
              </a:ext>
            </a:extLst>
          </p:cNvPr>
          <p:cNvSpPr>
            <a:spLocks noGrp="1"/>
          </p:cNvSpPr>
          <p:nvPr>
            <p:ph type="title"/>
          </p:nvPr>
        </p:nvSpPr>
        <p:spPr/>
        <p:txBody>
          <a:bodyPr numCol="1"/>
          <a:lstStyle/>
          <a:p>
            <a:r>
              <a:rPr lang="en-US" dirty="0" smtClean="0"/>
              <a:t>School and adult support</a:t>
            </a:r>
            <a:endParaRPr lang="en-US" dirty="0"/>
          </a:p>
        </p:txBody>
      </p:sp>
    </p:spTree>
    <p:extLst>
      <p:ext uri="{BB962C8B-B14F-4D97-AF65-F5344CB8AC3E}">
        <p14:creationId xmlns:p14="http://schemas.microsoft.com/office/powerpoint/2010/main" val="22559688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05D37F-236D-024B-8488-D0D8E51817CD}"/>
              </a:ext>
            </a:extLst>
          </p:cNvPr>
          <p:cNvSpPr>
            <a:spLocks noGrp="1"/>
          </p:cNvSpPr>
          <p:nvPr>
            <p:ph type="title"/>
          </p:nvPr>
        </p:nvSpPr>
        <p:spPr/>
        <p:txBody>
          <a:bodyPr numCol="1">
            <a:normAutofit/>
          </a:bodyPr>
          <a:lstStyle/>
          <a:p>
            <a:r>
              <a:rPr lang="en-US" sz="3200" dirty="0"/>
              <a:t>What do reading and stories do for us</a:t>
            </a:r>
            <a:r>
              <a:rPr lang="en-US" sz="3200" dirty="0" smtClean="0"/>
              <a:t>?</a:t>
            </a:r>
            <a:endParaRPr lang="en-US" sz="3200" dirty="0"/>
          </a:p>
        </p:txBody>
      </p:sp>
    </p:spTree>
    <p:extLst>
      <p:ext uri="{BB962C8B-B14F-4D97-AF65-F5344CB8AC3E}">
        <p14:creationId xmlns:p14="http://schemas.microsoft.com/office/powerpoint/2010/main" val="21322090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187F938-E4E3-A94A-A5A2-361FCECE02D4}"/>
              </a:ext>
            </a:extLst>
          </p:cNvPr>
          <p:cNvSpPr>
            <a:spLocks noGrp="1"/>
          </p:cNvSpPr>
          <p:nvPr>
            <p:ph sz="half" idx="10"/>
          </p:nvPr>
        </p:nvSpPr>
        <p:spPr>
          <a:xfrm>
            <a:off x="628651" y="1225299"/>
            <a:ext cx="3676949" cy="3172967"/>
          </a:xfrm>
        </p:spPr>
        <p:txBody>
          <a:bodyPr numCol="1">
            <a:noAutofit/>
          </a:bodyPr>
          <a:lstStyle/>
          <a:p>
            <a:pPr marL="285750" indent="-285750">
              <a:buFont typeface="Arial" panose="020B0604020202020204" pitchFamily="34" charset="0"/>
              <a:buChar char="•"/>
            </a:pPr>
            <a:r>
              <a:rPr lang="en-US" sz="2000" dirty="0" smtClean="0"/>
              <a:t>be </a:t>
            </a:r>
            <a:r>
              <a:rPr lang="en-US" sz="2000" dirty="0"/>
              <a:t>transported to different places </a:t>
            </a:r>
          </a:p>
          <a:p>
            <a:pPr marL="285750" indent="-285750">
              <a:buFont typeface="Arial" panose="020B0604020202020204" pitchFamily="34" charset="0"/>
              <a:buChar char="•"/>
            </a:pPr>
            <a:r>
              <a:rPr lang="en-US" sz="2000" dirty="0"/>
              <a:t>form opinions</a:t>
            </a:r>
          </a:p>
          <a:p>
            <a:pPr marL="285750" indent="-285750">
              <a:buFont typeface="Arial" panose="020B0604020202020204" pitchFamily="34" charset="0"/>
              <a:buChar char="•"/>
            </a:pPr>
            <a:r>
              <a:rPr lang="en-US" sz="2000" dirty="0"/>
              <a:t>develop a sense of </a:t>
            </a:r>
            <a:r>
              <a:rPr lang="en-US" sz="2000" dirty="0" err="1"/>
              <a:t>humour</a:t>
            </a:r>
            <a:endParaRPr lang="en-US" sz="2000" dirty="0"/>
          </a:p>
          <a:p>
            <a:pPr marL="285750" indent="-285750">
              <a:buFont typeface="Arial" panose="020B0604020202020204" pitchFamily="34" charset="0"/>
              <a:buChar char="•"/>
            </a:pPr>
            <a:r>
              <a:rPr lang="en-US" sz="2000" dirty="0"/>
              <a:t>become acquainted with </a:t>
            </a:r>
            <a:r>
              <a:rPr lang="en-US" sz="2000" dirty="0" smtClean="0"/>
              <a:t>people, characters </a:t>
            </a:r>
            <a:r>
              <a:rPr lang="en-US" sz="2000" dirty="0"/>
              <a:t>and their emotions</a:t>
            </a:r>
          </a:p>
          <a:p>
            <a:pPr marL="285750" indent="-285750">
              <a:buFont typeface="Arial" panose="020B0604020202020204" pitchFamily="34" charset="0"/>
              <a:buChar char="•"/>
            </a:pPr>
            <a:r>
              <a:rPr lang="en-US" sz="2000" dirty="0"/>
              <a:t>develop </a:t>
            </a:r>
            <a:r>
              <a:rPr lang="en-US" sz="2000" dirty="0" smtClean="0"/>
              <a:t>empathy</a:t>
            </a:r>
            <a:endParaRPr lang="en-US" sz="2000" dirty="0"/>
          </a:p>
        </p:txBody>
      </p:sp>
      <p:sp>
        <p:nvSpPr>
          <p:cNvPr id="3" name="Title 2">
            <a:extLst>
              <a:ext uri="{FF2B5EF4-FFF2-40B4-BE49-F238E27FC236}">
                <a16:creationId xmlns:a16="http://schemas.microsoft.com/office/drawing/2014/main" id="{38DFF5EB-692A-5A40-9B20-07609E5EA12D}"/>
              </a:ext>
            </a:extLst>
          </p:cNvPr>
          <p:cNvSpPr>
            <a:spLocks noGrp="1"/>
          </p:cNvSpPr>
          <p:nvPr>
            <p:ph type="title"/>
          </p:nvPr>
        </p:nvSpPr>
        <p:spPr/>
        <p:txBody>
          <a:bodyPr numCol="1">
            <a:normAutofit fontScale="90000"/>
          </a:bodyPr>
          <a:lstStyle/>
          <a:p>
            <a:r>
              <a:rPr lang="en-US" sz="2400" dirty="0"/>
              <a:t>Whether reading independently or listening to someone read children can</a:t>
            </a:r>
            <a:r>
              <a:rPr lang="en-US" sz="2400" dirty="0" smtClean="0"/>
              <a:t>:</a:t>
            </a:r>
            <a:endParaRPr lang="en-US" dirty="0"/>
          </a:p>
        </p:txBody>
      </p:sp>
      <p:sp>
        <p:nvSpPr>
          <p:cNvPr id="5" name="Content Placeholder 1">
            <a:extLst>
              <a:ext uri="{FF2B5EF4-FFF2-40B4-BE49-F238E27FC236}">
                <a16:creationId xmlns:a16="http://schemas.microsoft.com/office/drawing/2014/main" id="{3187F938-E4E3-A94A-A5A2-361FCECE02D4}"/>
              </a:ext>
            </a:extLst>
          </p:cNvPr>
          <p:cNvSpPr txBox="1">
            <a:spLocks/>
          </p:cNvSpPr>
          <p:nvPr/>
        </p:nvSpPr>
        <p:spPr>
          <a:xfrm>
            <a:off x="4305600" y="1225299"/>
            <a:ext cx="3676949" cy="3172967"/>
          </a:xfrm>
          <a:prstGeom prst="rect">
            <a:avLst/>
          </a:prstGeom>
        </p:spPr>
        <p:txBody>
          <a:bodyPr vert="horz" lIns="91440" tIns="45720" rIns="91440" bIns="45720" numCol="1" rtlCol="0">
            <a:noAutofit/>
          </a:bodyPr>
          <a:lstStyle>
            <a:lvl1pPr marL="0" indent="0" algn="l" defTabSz="685800" rtl="0" eaLnBrk="1" latinLnBrk="0" hangingPunct="1">
              <a:lnSpc>
                <a:spcPct val="100000"/>
              </a:lnSpc>
              <a:spcBef>
                <a:spcPts val="750"/>
              </a:spcBef>
              <a:spcAft>
                <a:spcPts val="300"/>
              </a:spcAft>
              <a:buFont typeface="Arial" panose="020B0604020202020204" pitchFamily="34" charset="0"/>
              <a:buNone/>
              <a:defRPr sz="1200" b="0" i="0" kern="1200">
                <a:solidFill>
                  <a:schemeClr val="tx1">
                    <a:lumMod val="50000"/>
                    <a:lumOff val="50000"/>
                  </a:schemeClr>
                </a:solidFill>
                <a:latin typeface="Arial" panose="020B0604020202020204" pitchFamily="34" charset="0"/>
                <a:ea typeface="Arial" panose="020B0604020202020204" pitchFamily="34" charset="0"/>
                <a:cs typeface="Arial" panose="020B0604020202020204" pitchFamily="34" charset="0"/>
              </a:defRPr>
            </a:lvl1pPr>
            <a:lvl2pPr marL="342900" indent="0" algn="l" defTabSz="685800" rtl="0" eaLnBrk="1" latinLnBrk="0" hangingPunct="1">
              <a:lnSpc>
                <a:spcPct val="90000"/>
              </a:lnSpc>
              <a:spcBef>
                <a:spcPts val="375"/>
              </a:spcBef>
              <a:spcAft>
                <a:spcPts val="300"/>
              </a:spcAft>
              <a:buFont typeface="Arial" panose="020B0604020202020204" pitchFamily="34" charset="0"/>
              <a:buNone/>
              <a:defRPr sz="1200" b="0" i="0" kern="1200">
                <a:solidFill>
                  <a:schemeClr val="tx1">
                    <a:lumMod val="50000"/>
                    <a:lumOff val="50000"/>
                  </a:schemeClr>
                </a:solidFill>
                <a:latin typeface="Arial" panose="020B0604020202020204" pitchFamily="34" charset="0"/>
                <a:ea typeface="Arial" panose="020B0604020202020204" pitchFamily="34" charset="0"/>
                <a:cs typeface="Arial" panose="020B0604020202020204" pitchFamily="34" charset="0"/>
              </a:defRPr>
            </a:lvl2pPr>
            <a:lvl3pPr marL="685800" indent="0" algn="l" defTabSz="685800" rtl="0" eaLnBrk="1" latinLnBrk="0" hangingPunct="1">
              <a:lnSpc>
                <a:spcPct val="90000"/>
              </a:lnSpc>
              <a:spcBef>
                <a:spcPts val="375"/>
              </a:spcBef>
              <a:spcAft>
                <a:spcPts val="300"/>
              </a:spcAft>
              <a:buFont typeface="Arial" panose="020B0604020202020204" pitchFamily="34" charset="0"/>
              <a:buNone/>
              <a:defRPr sz="1200" b="0" i="0" kern="1200">
                <a:solidFill>
                  <a:schemeClr val="tx1">
                    <a:lumMod val="50000"/>
                    <a:lumOff val="50000"/>
                  </a:schemeClr>
                </a:solidFill>
                <a:latin typeface="Arial" panose="020B0604020202020204" pitchFamily="34" charset="0"/>
                <a:ea typeface="Arial" panose="020B0604020202020204" pitchFamily="34" charset="0"/>
                <a:cs typeface="Arial" panose="020B0604020202020204" pitchFamily="34" charset="0"/>
              </a:defRPr>
            </a:lvl3pPr>
            <a:lvl4pPr marL="1028700" indent="0" algn="l" defTabSz="685800" rtl="0" eaLnBrk="1" latinLnBrk="0" hangingPunct="1">
              <a:lnSpc>
                <a:spcPct val="90000"/>
              </a:lnSpc>
              <a:spcBef>
                <a:spcPts val="375"/>
              </a:spcBef>
              <a:spcAft>
                <a:spcPts val="300"/>
              </a:spcAft>
              <a:buFont typeface="Arial" panose="020B0604020202020204" pitchFamily="34" charset="0"/>
              <a:buNone/>
              <a:defRPr sz="1200" b="0" i="0" kern="1200">
                <a:solidFill>
                  <a:schemeClr val="tx1">
                    <a:lumMod val="50000"/>
                    <a:lumOff val="50000"/>
                  </a:schemeClr>
                </a:solidFill>
                <a:latin typeface="Arial" panose="020B0604020202020204" pitchFamily="34" charset="0"/>
                <a:ea typeface="Arial" panose="020B0604020202020204" pitchFamily="34" charset="0"/>
                <a:cs typeface="Arial" panose="020B0604020202020204" pitchFamily="34" charset="0"/>
              </a:defRPr>
            </a:lvl4pPr>
            <a:lvl5pPr marL="1371600" indent="0" algn="l" defTabSz="685800" rtl="0" eaLnBrk="1" latinLnBrk="0" hangingPunct="1">
              <a:lnSpc>
                <a:spcPct val="90000"/>
              </a:lnSpc>
              <a:spcBef>
                <a:spcPts val="375"/>
              </a:spcBef>
              <a:spcAft>
                <a:spcPts val="300"/>
              </a:spcAft>
              <a:buFont typeface="Arial" panose="020B0604020202020204" pitchFamily="34" charset="0"/>
              <a:buNone/>
              <a:defRPr sz="1200" b="0" i="0" kern="1200">
                <a:solidFill>
                  <a:schemeClr val="tx1">
                    <a:lumMod val="50000"/>
                    <a:lumOff val="50000"/>
                  </a:schemeClr>
                </a:solidFill>
                <a:latin typeface="Arial" panose="020B0604020202020204" pitchFamily="34" charset="0"/>
                <a:ea typeface="Arial" panose="020B0604020202020204" pitchFamily="34" charset="0"/>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285750" indent="-285750">
              <a:buFont typeface="Arial" panose="020B0604020202020204" pitchFamily="34" charset="0"/>
              <a:buChar char="•"/>
            </a:pPr>
            <a:r>
              <a:rPr lang="en-US" sz="2000" dirty="0"/>
              <a:t>explore parts of the world that they knew nothing about</a:t>
            </a:r>
          </a:p>
          <a:p>
            <a:pPr marL="285750" indent="-285750">
              <a:buFont typeface="Arial" panose="020B0604020202020204" pitchFamily="34" charset="0"/>
              <a:buChar char="•"/>
            </a:pPr>
            <a:r>
              <a:rPr lang="en-US" sz="2000" dirty="0"/>
              <a:t>develop their imagination</a:t>
            </a:r>
          </a:p>
          <a:p>
            <a:pPr marL="285750" indent="-285750">
              <a:buFont typeface="Arial" panose="020B0604020202020204" pitchFamily="34" charset="0"/>
              <a:buChar char="•"/>
            </a:pPr>
            <a:r>
              <a:rPr lang="en-US" sz="2000" dirty="0"/>
              <a:t>learn facts</a:t>
            </a:r>
          </a:p>
          <a:p>
            <a:pPr marL="285750" indent="-285750">
              <a:buFont typeface="Arial" panose="020B0604020202020204" pitchFamily="34" charset="0"/>
              <a:buChar char="•"/>
            </a:pPr>
            <a:r>
              <a:rPr lang="en-US" sz="2000" dirty="0" smtClean="0"/>
              <a:t>make </a:t>
            </a:r>
            <a:r>
              <a:rPr lang="en-US" sz="2000" dirty="0"/>
              <a:t>links between their own and others’ lives</a:t>
            </a:r>
          </a:p>
        </p:txBody>
      </p:sp>
    </p:spTree>
    <p:extLst>
      <p:ext uri="{BB962C8B-B14F-4D97-AF65-F5344CB8AC3E}">
        <p14:creationId xmlns:p14="http://schemas.microsoft.com/office/powerpoint/2010/main" val="32680547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1A612A-27F5-B94C-BEA7-6EA12B437944}"/>
              </a:ext>
            </a:extLst>
          </p:cNvPr>
          <p:cNvSpPr>
            <a:spLocks noGrp="1"/>
          </p:cNvSpPr>
          <p:nvPr>
            <p:ph type="title"/>
          </p:nvPr>
        </p:nvSpPr>
        <p:spPr/>
        <p:txBody>
          <a:bodyPr numCol="1">
            <a:normAutofit/>
          </a:bodyPr>
          <a:lstStyle/>
          <a:p>
            <a:r>
              <a:rPr lang="en-US" sz="3200" dirty="0"/>
              <a:t>How we can all promote a life long love of books and stories</a:t>
            </a:r>
            <a:r>
              <a:rPr lang="en-US" sz="3200" dirty="0" smtClean="0"/>
              <a:t>?</a:t>
            </a:r>
            <a:endParaRPr lang="en-US" sz="3200" dirty="0"/>
          </a:p>
        </p:txBody>
      </p:sp>
    </p:spTree>
    <p:extLst>
      <p:ext uri="{BB962C8B-B14F-4D97-AF65-F5344CB8AC3E}">
        <p14:creationId xmlns:p14="http://schemas.microsoft.com/office/powerpoint/2010/main" val="26198976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187F938-E4E3-A94A-A5A2-361FCECE02D4}"/>
              </a:ext>
            </a:extLst>
          </p:cNvPr>
          <p:cNvSpPr>
            <a:spLocks noGrp="1"/>
          </p:cNvSpPr>
          <p:nvPr>
            <p:ph sz="half" idx="10"/>
          </p:nvPr>
        </p:nvSpPr>
        <p:spPr/>
        <p:txBody>
          <a:bodyPr numCol="1">
            <a:noAutofit/>
          </a:bodyPr>
          <a:lstStyle/>
          <a:p>
            <a:r>
              <a:rPr lang="en-US" sz="1800" b="1" dirty="0"/>
              <a:t>Be a role model </a:t>
            </a:r>
            <a:r>
              <a:rPr lang="en-US" sz="1800" dirty="0"/>
              <a:t>If your child see you or other people they admire enjoying book, magazine, laughing at characters, hearing you talk about a story or a book they will be inspired to do the same. Share with them books you enjoyed as a child. If they feel a personal connection to a book, it may encourage them to read it more. </a:t>
            </a:r>
          </a:p>
          <a:p>
            <a:r>
              <a:rPr lang="en-US" sz="1800" b="1" dirty="0"/>
              <a:t>What to read? </a:t>
            </a:r>
            <a:r>
              <a:rPr lang="en-US" sz="1800" dirty="0"/>
              <a:t>There is a huge amount of choice and it can be overwhelming.  Choice of text is very personal, some children enjoy books that make them laugh, some prefer books that make them think, some are more drawn to information books.  Encourage variety but do let your child choose too.  As adults we will choose a range of reading matter depending on our mood or interest. Just because a child doesn’t like one style of book should not stop them enjoying reading. </a:t>
            </a:r>
            <a:endParaRPr lang="en-US" sz="1800" b="1" dirty="0"/>
          </a:p>
          <a:p>
            <a:endParaRPr lang="en-US" sz="1800" dirty="0"/>
          </a:p>
        </p:txBody>
      </p:sp>
      <p:sp>
        <p:nvSpPr>
          <p:cNvPr id="3" name="Title 2">
            <a:extLst>
              <a:ext uri="{FF2B5EF4-FFF2-40B4-BE49-F238E27FC236}">
                <a16:creationId xmlns:a16="http://schemas.microsoft.com/office/drawing/2014/main" id="{38DFF5EB-692A-5A40-9B20-07609E5EA12D}"/>
              </a:ext>
            </a:extLst>
          </p:cNvPr>
          <p:cNvSpPr>
            <a:spLocks noGrp="1"/>
          </p:cNvSpPr>
          <p:nvPr>
            <p:ph type="title"/>
          </p:nvPr>
        </p:nvSpPr>
        <p:spPr/>
        <p:txBody>
          <a:bodyPr numCol="1"/>
          <a:lstStyle/>
          <a:p>
            <a:r>
              <a:rPr lang="en-US" dirty="0" smtClean="0"/>
              <a:t>Promote a love of reading</a:t>
            </a:r>
            <a:endParaRPr lang="en-US" dirty="0"/>
          </a:p>
        </p:txBody>
      </p:sp>
    </p:spTree>
    <p:extLst>
      <p:ext uri="{BB962C8B-B14F-4D97-AF65-F5344CB8AC3E}">
        <p14:creationId xmlns:p14="http://schemas.microsoft.com/office/powerpoint/2010/main" val="33503454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187F938-E4E3-A94A-A5A2-361FCECE02D4}"/>
              </a:ext>
            </a:extLst>
          </p:cNvPr>
          <p:cNvSpPr>
            <a:spLocks noGrp="1"/>
          </p:cNvSpPr>
          <p:nvPr>
            <p:ph sz="half" idx="10"/>
          </p:nvPr>
        </p:nvSpPr>
        <p:spPr>
          <a:xfrm>
            <a:off x="628651" y="1038099"/>
            <a:ext cx="7886702" cy="3172967"/>
          </a:xfrm>
        </p:spPr>
        <p:txBody>
          <a:bodyPr numCol="1">
            <a:noAutofit/>
          </a:bodyPr>
          <a:lstStyle/>
          <a:p>
            <a:pPr marL="285750" indent="-285750">
              <a:buFont typeface="Arial" panose="020B0604020202020204" pitchFamily="34" charset="0"/>
              <a:buChar char="•"/>
            </a:pPr>
            <a:r>
              <a:rPr lang="en-US" sz="1600" dirty="0" smtClean="0"/>
              <a:t>The </a:t>
            </a:r>
            <a:r>
              <a:rPr lang="en-US" sz="1600" dirty="0"/>
              <a:t>theme, does it look interesting or fun?</a:t>
            </a:r>
          </a:p>
          <a:p>
            <a:pPr marL="285750" indent="-285750">
              <a:buFont typeface="Arial" panose="020B0604020202020204" pitchFamily="34" charset="0"/>
              <a:buChar char="•"/>
            </a:pPr>
            <a:r>
              <a:rPr lang="en-US" sz="1600" dirty="0"/>
              <a:t>The length – is this a book to be read over several nights?</a:t>
            </a:r>
          </a:p>
          <a:p>
            <a:pPr marL="285750" indent="-285750">
              <a:buFont typeface="Arial" panose="020B0604020202020204" pitchFamily="34" charset="0"/>
              <a:buChar char="•"/>
            </a:pPr>
            <a:r>
              <a:rPr lang="en-US" sz="1600" dirty="0"/>
              <a:t>Are the illustrations exciting and attractive?</a:t>
            </a:r>
          </a:p>
          <a:p>
            <a:pPr marL="285750" indent="-285750">
              <a:buFont typeface="Arial" panose="020B0604020202020204" pitchFamily="34" charset="0"/>
              <a:buChar char="•"/>
            </a:pPr>
            <a:r>
              <a:rPr lang="en-US" sz="1600" dirty="0"/>
              <a:t>Will this be a story that is read repeatedly? (the sign of a good choice)</a:t>
            </a:r>
          </a:p>
          <a:p>
            <a:pPr marL="285750" indent="-285750">
              <a:buFont typeface="Arial" panose="020B0604020202020204" pitchFamily="34" charset="0"/>
              <a:buChar char="•"/>
            </a:pPr>
            <a:r>
              <a:rPr lang="en-US" sz="1600" dirty="0"/>
              <a:t>Is the story by a </a:t>
            </a:r>
            <a:r>
              <a:rPr lang="en-US" sz="1600" dirty="0" err="1"/>
              <a:t>favourite</a:t>
            </a:r>
            <a:r>
              <a:rPr lang="en-US" sz="1600" dirty="0"/>
              <a:t> author?</a:t>
            </a:r>
          </a:p>
          <a:p>
            <a:endParaRPr lang="en-US" sz="1600" dirty="0" smtClean="0"/>
          </a:p>
          <a:p>
            <a:r>
              <a:rPr lang="en-US" sz="1600" dirty="0" smtClean="0"/>
              <a:t>For </a:t>
            </a:r>
            <a:r>
              <a:rPr lang="en-US" sz="1600" dirty="0"/>
              <a:t>further inspiration:</a:t>
            </a:r>
          </a:p>
          <a:p>
            <a:pPr marL="285750" indent="-285750">
              <a:buFont typeface="Arial" panose="020B0604020202020204" pitchFamily="34" charset="0"/>
              <a:buChar char="•"/>
            </a:pPr>
            <a:r>
              <a:rPr lang="en-US" sz="1600" dirty="0"/>
              <a:t>Look at the shortlists (and longlists) for children’s book awards</a:t>
            </a:r>
          </a:p>
          <a:p>
            <a:pPr marL="285750" indent="-285750">
              <a:buFont typeface="Arial" panose="020B0604020202020204" pitchFamily="34" charset="0"/>
              <a:buChar char="•"/>
            </a:pPr>
            <a:r>
              <a:rPr lang="en-US" sz="1600" dirty="0"/>
              <a:t>English page on </a:t>
            </a:r>
            <a:r>
              <a:rPr lang="en-US" sz="1600" dirty="0" smtClean="0"/>
              <a:t>DPA’s website </a:t>
            </a:r>
            <a:r>
              <a:rPr lang="en-US" sz="1600" dirty="0"/>
              <a:t>has links to book choice websites / lists to consider for next choices. </a:t>
            </a:r>
          </a:p>
          <a:p>
            <a:pPr marL="285750" indent="-285750">
              <a:buFont typeface="Arial" panose="020B0604020202020204" pitchFamily="34" charset="0"/>
              <a:buChar char="•"/>
            </a:pPr>
            <a:endParaRPr lang="en-US" sz="1600" dirty="0"/>
          </a:p>
        </p:txBody>
      </p:sp>
      <p:sp>
        <p:nvSpPr>
          <p:cNvPr id="3" name="Title 2">
            <a:extLst>
              <a:ext uri="{FF2B5EF4-FFF2-40B4-BE49-F238E27FC236}">
                <a16:creationId xmlns:a16="http://schemas.microsoft.com/office/drawing/2014/main" id="{38DFF5EB-692A-5A40-9B20-07609E5EA12D}"/>
              </a:ext>
            </a:extLst>
          </p:cNvPr>
          <p:cNvSpPr>
            <a:spLocks noGrp="1"/>
          </p:cNvSpPr>
          <p:nvPr>
            <p:ph type="title"/>
          </p:nvPr>
        </p:nvSpPr>
        <p:spPr/>
        <p:txBody>
          <a:bodyPr numCol="1">
            <a:normAutofit/>
          </a:bodyPr>
          <a:lstStyle/>
          <a:p>
            <a:r>
              <a:rPr lang="en-US" b="1" dirty="0"/>
              <a:t>Choosing a </a:t>
            </a:r>
            <a:r>
              <a:rPr lang="en-US" b="1" dirty="0" smtClean="0"/>
              <a:t>book</a:t>
            </a:r>
            <a:endParaRPr lang="en-US" dirty="0"/>
          </a:p>
        </p:txBody>
      </p:sp>
    </p:spTree>
    <p:extLst>
      <p:ext uri="{BB962C8B-B14F-4D97-AF65-F5344CB8AC3E}">
        <p14:creationId xmlns:p14="http://schemas.microsoft.com/office/powerpoint/2010/main" val="40980766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187F938-E4E3-A94A-A5A2-361FCECE02D4}"/>
              </a:ext>
            </a:extLst>
          </p:cNvPr>
          <p:cNvSpPr>
            <a:spLocks noGrp="1"/>
          </p:cNvSpPr>
          <p:nvPr>
            <p:ph sz="half" idx="10"/>
          </p:nvPr>
        </p:nvSpPr>
        <p:spPr>
          <a:xfrm>
            <a:off x="628651" y="1066899"/>
            <a:ext cx="7886702" cy="3172967"/>
          </a:xfrm>
        </p:spPr>
        <p:txBody>
          <a:bodyPr numCol="1">
            <a:noAutofit/>
          </a:bodyPr>
          <a:lstStyle/>
          <a:p>
            <a:pPr marL="285750" indent="-285750">
              <a:buFont typeface="Arial" panose="020B0604020202020204" pitchFamily="34" charset="0"/>
              <a:buChar char="•"/>
            </a:pPr>
            <a:r>
              <a:rPr lang="en-US" sz="1600" dirty="0" smtClean="0"/>
              <a:t>Make </a:t>
            </a:r>
            <a:r>
              <a:rPr lang="en-US" sz="1600" dirty="0"/>
              <a:t>sure you are all comfortable</a:t>
            </a:r>
          </a:p>
          <a:p>
            <a:pPr marL="285750" indent="-285750">
              <a:buFont typeface="Arial" panose="020B0604020202020204" pitchFamily="34" charset="0"/>
              <a:buChar char="•"/>
            </a:pPr>
            <a:r>
              <a:rPr lang="en-US" sz="1600" dirty="0"/>
              <a:t>Try to limit distractions</a:t>
            </a:r>
          </a:p>
          <a:p>
            <a:pPr marL="285750" indent="-285750">
              <a:buFont typeface="Arial" panose="020B0604020202020204" pitchFamily="34" charset="0"/>
              <a:buChar char="•"/>
            </a:pPr>
            <a:r>
              <a:rPr lang="en-US" sz="1600" dirty="0"/>
              <a:t>Leave books around to be picked up and enjoyed at any time</a:t>
            </a:r>
          </a:p>
          <a:p>
            <a:pPr marL="285750" indent="-285750">
              <a:buFont typeface="Arial" panose="020B0604020202020204" pitchFamily="34" charset="0"/>
              <a:buChar char="•"/>
            </a:pPr>
            <a:r>
              <a:rPr lang="en-US" sz="1600" dirty="0"/>
              <a:t>Create suspense and excitement by changing your tone of voice</a:t>
            </a:r>
          </a:p>
          <a:p>
            <a:pPr marL="285750" indent="-285750">
              <a:buFont typeface="Arial" panose="020B0604020202020204" pitchFamily="34" charset="0"/>
              <a:buChar char="•"/>
            </a:pPr>
            <a:r>
              <a:rPr lang="en-US" sz="1600" dirty="0"/>
              <a:t>Create opportunities to talk about the story or text, ask those open questions. Reading is more than decoding, it is comprehending what they are reading. </a:t>
            </a:r>
          </a:p>
          <a:p>
            <a:pPr marL="285750" indent="-285750">
              <a:buFont typeface="Arial" panose="020B0604020202020204" pitchFamily="34" charset="0"/>
              <a:buChar char="•"/>
            </a:pPr>
            <a:r>
              <a:rPr lang="en-US" sz="1600" dirty="0"/>
              <a:t>With picture books take time to explore the illustrations, they can often offer a ‘sub-plot’, this can be a valuable opportunity to create meaning and make connections for a child</a:t>
            </a:r>
          </a:p>
          <a:p>
            <a:pPr marL="285750" indent="-285750">
              <a:buFont typeface="Arial" panose="020B0604020202020204" pitchFamily="34" charset="0"/>
              <a:buChar char="•"/>
            </a:pPr>
            <a:r>
              <a:rPr lang="en-US" sz="1600" dirty="0"/>
              <a:t>As your child develops as a reader, continue to read to them throughout the primary years, it will open up a world of new adventures to  you all.</a:t>
            </a:r>
            <a:endParaRPr lang="en-US" sz="1600" dirty="0"/>
          </a:p>
        </p:txBody>
      </p:sp>
      <p:sp>
        <p:nvSpPr>
          <p:cNvPr id="3" name="Title 2">
            <a:extLst>
              <a:ext uri="{FF2B5EF4-FFF2-40B4-BE49-F238E27FC236}">
                <a16:creationId xmlns:a16="http://schemas.microsoft.com/office/drawing/2014/main" id="{38DFF5EB-692A-5A40-9B20-07609E5EA12D}"/>
              </a:ext>
            </a:extLst>
          </p:cNvPr>
          <p:cNvSpPr>
            <a:spLocks noGrp="1"/>
          </p:cNvSpPr>
          <p:nvPr>
            <p:ph type="title"/>
          </p:nvPr>
        </p:nvSpPr>
        <p:spPr/>
        <p:txBody>
          <a:bodyPr numCol="1">
            <a:normAutofit/>
          </a:bodyPr>
          <a:lstStyle/>
          <a:p>
            <a:r>
              <a:rPr lang="en-US" b="1" dirty="0"/>
              <a:t>Sharing </a:t>
            </a:r>
            <a:r>
              <a:rPr lang="en-US" b="1" dirty="0" smtClean="0"/>
              <a:t>books</a:t>
            </a:r>
            <a:endParaRPr lang="en-US" dirty="0"/>
          </a:p>
        </p:txBody>
      </p:sp>
    </p:spTree>
    <p:extLst>
      <p:ext uri="{BB962C8B-B14F-4D97-AF65-F5344CB8AC3E}">
        <p14:creationId xmlns:p14="http://schemas.microsoft.com/office/powerpoint/2010/main" val="5705735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187F938-E4E3-A94A-A5A2-361FCECE02D4}"/>
              </a:ext>
            </a:extLst>
          </p:cNvPr>
          <p:cNvSpPr>
            <a:spLocks noGrp="1"/>
          </p:cNvSpPr>
          <p:nvPr>
            <p:ph sz="half" idx="10"/>
          </p:nvPr>
        </p:nvSpPr>
        <p:spPr/>
        <p:txBody>
          <a:bodyPr numCol="1">
            <a:noAutofit/>
          </a:bodyPr>
          <a:lstStyle/>
          <a:p>
            <a:pPr marL="285750" indent="-285750">
              <a:buFont typeface="Arial" panose="020B0604020202020204" pitchFamily="34" charset="0"/>
              <a:buChar char="•"/>
            </a:pPr>
            <a:r>
              <a:rPr lang="en-US" sz="1800" dirty="0"/>
              <a:t>Getting into a routine of ‘bath, book, bed’ can have great benefits for the whole family.</a:t>
            </a:r>
          </a:p>
          <a:p>
            <a:pPr marL="285750" indent="-285750">
              <a:buFont typeface="Arial" panose="020B0604020202020204" pitchFamily="34" charset="0"/>
              <a:buChar char="•"/>
            </a:pPr>
            <a:r>
              <a:rPr lang="en-US" sz="1800" dirty="0"/>
              <a:t>At the end of a busy day a warm bath, followed by a story can help to create a calm atmosphere to promote sleep.</a:t>
            </a:r>
          </a:p>
          <a:p>
            <a:pPr marL="285750" indent="-285750">
              <a:buFont typeface="Arial" panose="020B0604020202020204" pitchFamily="34" charset="0"/>
              <a:buChar char="•"/>
            </a:pPr>
            <a:r>
              <a:rPr lang="en-US" sz="1800" dirty="0"/>
              <a:t>Story time can provide an opportunity for your child to talk, either about the story or it may prompt other conversations.</a:t>
            </a:r>
          </a:p>
          <a:p>
            <a:pPr marL="285750" indent="-285750">
              <a:buFont typeface="Arial" panose="020B0604020202020204" pitchFamily="34" charset="0"/>
              <a:buChar char="•"/>
            </a:pPr>
            <a:endParaRPr lang="en-US" sz="1800" dirty="0"/>
          </a:p>
          <a:p>
            <a:endParaRPr lang="en-US" sz="1800" dirty="0"/>
          </a:p>
          <a:p>
            <a:endParaRPr lang="en-US" sz="1800" dirty="0"/>
          </a:p>
          <a:p>
            <a:endParaRPr lang="en-US" sz="1800" dirty="0"/>
          </a:p>
        </p:txBody>
      </p:sp>
      <p:sp>
        <p:nvSpPr>
          <p:cNvPr id="3" name="Title 2">
            <a:extLst>
              <a:ext uri="{FF2B5EF4-FFF2-40B4-BE49-F238E27FC236}">
                <a16:creationId xmlns:a16="http://schemas.microsoft.com/office/drawing/2014/main" id="{38DFF5EB-692A-5A40-9B20-07609E5EA12D}"/>
              </a:ext>
            </a:extLst>
          </p:cNvPr>
          <p:cNvSpPr>
            <a:spLocks noGrp="1"/>
          </p:cNvSpPr>
          <p:nvPr>
            <p:ph type="title"/>
          </p:nvPr>
        </p:nvSpPr>
        <p:spPr/>
        <p:txBody>
          <a:bodyPr numCol="1"/>
          <a:lstStyle/>
          <a:p>
            <a:r>
              <a:rPr lang="en-US" dirty="0" smtClean="0"/>
              <a:t>Routines</a:t>
            </a:r>
            <a:endParaRPr lang="en-US" dirty="0"/>
          </a:p>
        </p:txBody>
      </p:sp>
    </p:spTree>
    <p:extLst>
      <p:ext uri="{BB962C8B-B14F-4D97-AF65-F5344CB8AC3E}">
        <p14:creationId xmlns:p14="http://schemas.microsoft.com/office/powerpoint/2010/main" val="15371146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2400" y="654140"/>
            <a:ext cx="4572000" cy="523220"/>
          </a:xfrm>
          <a:prstGeom prst="rect">
            <a:avLst/>
          </a:prstGeom>
        </p:spPr>
        <p:txBody>
          <a:bodyPr>
            <a:spAutoFit/>
          </a:bodyPr>
          <a:lstStyle/>
          <a:p>
            <a:r>
              <a:rPr lang="en-US" sz="1400" dirty="0"/>
              <a:t>This presentation was based on the UKLA document Promoting Reading for Pleasure by Polly Atkinson</a:t>
            </a:r>
            <a:endParaRPr lang="en-US" sz="1400" dirty="0"/>
          </a:p>
        </p:txBody>
      </p:sp>
    </p:spTree>
    <p:extLst>
      <p:ext uri="{BB962C8B-B14F-4D97-AF65-F5344CB8AC3E}">
        <p14:creationId xmlns:p14="http://schemas.microsoft.com/office/powerpoint/2010/main" val="3295938799"/>
      </p:ext>
    </p:extLst>
  </p:cSld>
  <p:clrMapOvr>
    <a:masterClrMapping/>
  </p:clrMapOvr>
</p:sld>
</file>

<file path=ppt/theme/theme1.xml><?xml version="1.0" encoding="utf-8"?>
<a:theme xmlns:a="http://schemas.openxmlformats.org/drawingml/2006/main" name="St Ralphs Theme">
  <a:themeElements>
    <a:clrScheme name="Omnia Learning Trust">
      <a:dk1>
        <a:srgbClr val="000000"/>
      </a:dk1>
      <a:lt1>
        <a:srgbClr val="FFFFFF"/>
      </a:lt1>
      <a:dk2>
        <a:srgbClr val="542E91"/>
      </a:dk2>
      <a:lt2>
        <a:srgbClr val="E7E6E6"/>
      </a:lt2>
      <a:accent1>
        <a:srgbClr val="542E91"/>
      </a:accent1>
      <a:accent2>
        <a:srgbClr val="009BA7"/>
      </a:accent2>
      <a:accent3>
        <a:srgbClr val="F8AB3C"/>
      </a:accent3>
      <a:accent4>
        <a:srgbClr val="890C58"/>
      </a:accent4>
      <a:accent5>
        <a:srgbClr val="16A0DB"/>
      </a:accent5>
      <a:accent6>
        <a:srgbClr val="009BA7"/>
      </a:accent6>
      <a:hlink>
        <a:srgbClr val="16A0DB"/>
      </a:hlink>
      <a:folHlink>
        <a:srgbClr val="890C58"/>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791</TotalTime>
  <Words>906</Words>
  <Application>Microsoft Office PowerPoint</Application>
  <PresentationFormat>On-screen Show (16:9)</PresentationFormat>
  <Paragraphs>62</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Raleway Medium</vt:lpstr>
      <vt:lpstr>Spartan Regular</vt:lpstr>
      <vt:lpstr>St Ralphs Theme</vt:lpstr>
      <vt:lpstr>Reading for Pleasure</vt:lpstr>
      <vt:lpstr>Aims of the PowerPoint</vt:lpstr>
      <vt:lpstr>Why promote reading for pleasure?</vt:lpstr>
      <vt:lpstr>Studies indicate that inspiring young people to choose to read and develop into avid readers brings many benefits: </vt:lpstr>
      <vt:lpstr>How do children become better readers with school and adult support?</vt:lpstr>
      <vt:lpstr>School and adult support</vt:lpstr>
      <vt:lpstr>School and adult support</vt:lpstr>
      <vt:lpstr>What do reading and stories do for us?</vt:lpstr>
      <vt:lpstr>Whether reading independently or listening to someone read children can:</vt:lpstr>
      <vt:lpstr>How we can all promote a life long love of books and stories?</vt:lpstr>
      <vt:lpstr>Promote a love of reading</vt:lpstr>
      <vt:lpstr>Choosing a book</vt:lpstr>
      <vt:lpstr>Sharing books</vt:lpstr>
      <vt:lpstr>Routines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joannecoope@locococreative.co.uk</dc:creator>
  <cp:lastModifiedBy>Chris Lamming</cp:lastModifiedBy>
  <cp:revision>90</cp:revision>
  <dcterms:created xsi:type="dcterms:W3CDTF">2019-04-23T09:49:55Z</dcterms:created>
  <dcterms:modified xsi:type="dcterms:W3CDTF">2021-09-14T09:19:28Z</dcterms:modified>
</cp:coreProperties>
</file>